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66" r:id="rId6"/>
    <p:sldId id="295" r:id="rId7"/>
    <p:sldId id="289" r:id="rId8"/>
    <p:sldId id="290" r:id="rId9"/>
    <p:sldId id="306" r:id="rId10"/>
    <p:sldId id="317" r:id="rId11"/>
    <p:sldId id="307" r:id="rId12"/>
    <p:sldId id="314" r:id="rId13"/>
    <p:sldId id="315" r:id="rId14"/>
    <p:sldId id="316" r:id="rId15"/>
    <p:sldId id="313" r:id="rId16"/>
    <p:sldId id="294" r:id="rId17"/>
    <p:sldId id="292" r:id="rId18"/>
  </p:sldIdLst>
  <p:sldSz cx="18288000" cy="10287000"/>
  <p:notesSz cx="6858000" cy="9144000"/>
  <p:embeddedFontLst>
    <p:embeddedFont>
      <p:font typeface="Calisto MT" panose="02040603050505030304" pitchFamily="18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entury Gothic Paneuropean" panose="020B0604020202020204" charset="0"/>
      <p:regular r:id="rId28"/>
    </p:embeddedFont>
    <p:embeddedFont>
      <p:font typeface="Century Gothic Paneuropean Bold" panose="020B0604020202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E4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20F21-A80B-DF78-B8AF-569CA05E21C9}" v="30" dt="2024-09-04T12:56:26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4" autoAdjust="0"/>
  </p:normalViewPr>
  <p:slideViewPr>
    <p:cSldViewPr>
      <p:cViewPr varScale="1">
        <p:scale>
          <a:sx n="35" d="100"/>
          <a:sy n="35" d="100"/>
        </p:scale>
        <p:origin x="102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L MARSZALEK" userId="S::marszaleksl@scsk12.org::474cab1c-18eb-41a4-96cc-a02cf0a8cf08" providerId="AD" clId="Web-{244D0F1E-E774-2216-6F01-F6A9A406F453}"/>
    <pc:docChg chg="addSld modSld sldOrd">
      <pc:chgData name="SHANNON L MARSZALEK" userId="S::marszaleksl@scsk12.org::474cab1c-18eb-41a4-96cc-a02cf0a8cf08" providerId="AD" clId="Web-{244D0F1E-E774-2216-6F01-F6A9A406F453}" dt="2024-08-08T18:55:29.424" v="35" actId="1076"/>
      <pc:docMkLst>
        <pc:docMk/>
      </pc:docMkLst>
      <pc:sldChg chg="ord">
        <pc:chgData name="SHANNON L MARSZALEK" userId="S::marszaleksl@scsk12.org::474cab1c-18eb-41a4-96cc-a02cf0a8cf08" providerId="AD" clId="Web-{244D0F1E-E774-2216-6F01-F6A9A406F453}" dt="2024-08-08T18:51:35.572" v="1"/>
        <pc:sldMkLst>
          <pc:docMk/>
          <pc:sldMk cId="0" sldId="266"/>
        </pc:sldMkLst>
      </pc:sldChg>
      <pc:sldChg chg="addSp delSp modSp delAnim">
        <pc:chgData name="SHANNON L MARSZALEK" userId="S::marszaleksl@scsk12.org::474cab1c-18eb-41a4-96cc-a02cf0a8cf08" providerId="AD" clId="Web-{244D0F1E-E774-2216-6F01-F6A9A406F453}" dt="2024-08-08T18:54:18.202" v="24" actId="1076"/>
        <pc:sldMkLst>
          <pc:docMk/>
          <pc:sldMk cId="3953396613" sldId="290"/>
        </pc:sldMkLst>
        <pc:spChg chg="del mod">
          <ac:chgData name="SHANNON L MARSZALEK" userId="S::marszaleksl@scsk12.org::474cab1c-18eb-41a4-96cc-a02cf0a8cf08" providerId="AD" clId="Web-{244D0F1E-E774-2216-6F01-F6A9A406F453}" dt="2024-08-08T18:54:05.764" v="22"/>
          <ac:spMkLst>
            <pc:docMk/>
            <pc:sldMk cId="3953396613" sldId="290"/>
            <ac:spMk id="2" creationId="{03D2AE73-1AE4-C62B-FAD7-143E32A5AC8D}"/>
          </ac:spMkLst>
        </pc:spChg>
        <pc:spChg chg="del">
          <ac:chgData name="SHANNON L MARSZALEK" userId="S::marszaleksl@scsk12.org::474cab1c-18eb-41a4-96cc-a02cf0a8cf08" providerId="AD" clId="Web-{244D0F1E-E774-2216-6F01-F6A9A406F453}" dt="2024-08-08T18:53:53.577" v="20"/>
          <ac:spMkLst>
            <pc:docMk/>
            <pc:sldMk cId="3953396613" sldId="290"/>
            <ac:spMk id="10" creationId="{9A950DF5-2151-27A6-21A3-D03A46C89BF6}"/>
          </ac:spMkLst>
        </pc:spChg>
        <pc:picChg chg="add mod">
          <ac:chgData name="SHANNON L MARSZALEK" userId="S::marszaleksl@scsk12.org::474cab1c-18eb-41a4-96cc-a02cf0a8cf08" providerId="AD" clId="Web-{244D0F1E-E774-2216-6F01-F6A9A406F453}" dt="2024-08-08T18:54:18.202" v="24" actId="1076"/>
          <ac:picMkLst>
            <pc:docMk/>
            <pc:sldMk cId="3953396613" sldId="290"/>
            <ac:picMk id="3" creationId="{73145C1F-61F4-649B-5731-41EB08AC762E}"/>
          </ac:picMkLst>
        </pc:picChg>
        <pc:picChg chg="del">
          <ac:chgData name="SHANNON L MARSZALEK" userId="S::marszaleksl@scsk12.org::474cab1c-18eb-41a4-96cc-a02cf0a8cf08" providerId="AD" clId="Web-{244D0F1E-E774-2216-6F01-F6A9A406F453}" dt="2024-08-08T18:53:51.373" v="19"/>
          <ac:picMkLst>
            <pc:docMk/>
            <pc:sldMk cId="3953396613" sldId="290"/>
            <ac:picMk id="8" creationId="{BD87E366-009E-C91A-2BEE-1D9342CB309A}"/>
          </ac:picMkLst>
        </pc:picChg>
      </pc:sldChg>
      <pc:sldChg chg="ord">
        <pc:chgData name="SHANNON L MARSZALEK" userId="S::marszaleksl@scsk12.org::474cab1c-18eb-41a4-96cc-a02cf0a8cf08" providerId="AD" clId="Web-{244D0F1E-E774-2216-6F01-F6A9A406F453}" dt="2024-08-08T18:51:15.649" v="0"/>
        <pc:sldMkLst>
          <pc:docMk/>
          <pc:sldMk cId="1912411086" sldId="291"/>
        </pc:sldMkLst>
      </pc:sldChg>
      <pc:sldChg chg="ord">
        <pc:chgData name="SHANNON L MARSZALEK" userId="S::marszaleksl@scsk12.org::474cab1c-18eb-41a4-96cc-a02cf0a8cf08" providerId="AD" clId="Web-{244D0F1E-E774-2216-6F01-F6A9A406F453}" dt="2024-08-08T18:51:53.385" v="2"/>
        <pc:sldMkLst>
          <pc:docMk/>
          <pc:sldMk cId="2227341889" sldId="295"/>
        </pc:sldMkLst>
      </pc:sldChg>
      <pc:sldChg chg="delSp modSp ord">
        <pc:chgData name="SHANNON L MARSZALEK" userId="S::marszaleksl@scsk12.org::474cab1c-18eb-41a4-96cc-a02cf0a8cf08" providerId="AD" clId="Web-{244D0F1E-E774-2216-6F01-F6A9A406F453}" dt="2024-08-08T18:53:00.825" v="17" actId="14100"/>
        <pc:sldMkLst>
          <pc:docMk/>
          <pc:sldMk cId="2206157078" sldId="296"/>
        </pc:sldMkLst>
        <pc:spChg chg="del">
          <ac:chgData name="SHANNON L MARSZALEK" userId="S::marszaleksl@scsk12.org::474cab1c-18eb-41a4-96cc-a02cf0a8cf08" providerId="AD" clId="Web-{244D0F1E-E774-2216-6F01-F6A9A406F453}" dt="2024-08-08T18:52:21.558" v="6"/>
          <ac:spMkLst>
            <pc:docMk/>
            <pc:sldMk cId="2206157078" sldId="296"/>
            <ac:spMk id="3" creationId="{00000000-0000-0000-0000-000000000000}"/>
          </ac:spMkLst>
        </pc:spChg>
        <pc:grpChg chg="del">
          <ac:chgData name="SHANNON L MARSZALEK" userId="S::marszaleksl@scsk12.org::474cab1c-18eb-41a4-96cc-a02cf0a8cf08" providerId="AD" clId="Web-{244D0F1E-E774-2216-6F01-F6A9A406F453}" dt="2024-08-08T18:52:19.495" v="5"/>
          <ac:grpSpMkLst>
            <pc:docMk/>
            <pc:sldMk cId="2206157078" sldId="296"/>
            <ac:grpSpMk id="4" creationId="{00000000-0000-0000-0000-000000000000}"/>
          </ac:grpSpMkLst>
        </pc:grpChg>
        <pc:picChg chg="mod">
          <ac:chgData name="SHANNON L MARSZALEK" userId="S::marszaleksl@scsk12.org::474cab1c-18eb-41a4-96cc-a02cf0a8cf08" providerId="AD" clId="Web-{244D0F1E-E774-2216-6F01-F6A9A406F453}" dt="2024-08-08T18:53:00.825" v="17" actId="14100"/>
          <ac:picMkLst>
            <pc:docMk/>
            <pc:sldMk cId="2206157078" sldId="296"/>
            <ac:picMk id="7" creationId="{E632F66B-38CD-7175-2309-22FF4D6ACFD0}"/>
          </ac:picMkLst>
        </pc:picChg>
        <pc:picChg chg="mod">
          <ac:chgData name="SHANNON L MARSZALEK" userId="S::marszaleksl@scsk12.org::474cab1c-18eb-41a4-96cc-a02cf0a8cf08" providerId="AD" clId="Web-{244D0F1E-E774-2216-6F01-F6A9A406F453}" dt="2024-08-08T18:52:58.106" v="16" actId="14100"/>
          <ac:picMkLst>
            <pc:docMk/>
            <pc:sldMk cId="2206157078" sldId="296"/>
            <ac:picMk id="12" creationId="{9E71C1BA-988A-540B-B8E9-B6DD5D814BC0}"/>
          </ac:picMkLst>
        </pc:picChg>
        <pc:picChg chg="mod">
          <ac:chgData name="SHANNON L MARSZALEK" userId="S::marszaleksl@scsk12.org::474cab1c-18eb-41a4-96cc-a02cf0a8cf08" providerId="AD" clId="Web-{244D0F1E-E774-2216-6F01-F6A9A406F453}" dt="2024-08-08T18:52:46.980" v="13" actId="1076"/>
          <ac:picMkLst>
            <pc:docMk/>
            <pc:sldMk cId="2206157078" sldId="296"/>
            <ac:picMk id="13" creationId="{D946D6D4-EFD4-E132-4DF9-6584608E676B}"/>
          </ac:picMkLst>
        </pc:picChg>
        <pc:picChg chg="mod">
          <ac:chgData name="SHANNON L MARSZALEK" userId="S::marszaleksl@scsk12.org::474cab1c-18eb-41a4-96cc-a02cf0a8cf08" providerId="AD" clId="Web-{244D0F1E-E774-2216-6F01-F6A9A406F453}" dt="2024-08-08T18:52:35.464" v="10" actId="1076"/>
          <ac:picMkLst>
            <pc:docMk/>
            <pc:sldMk cId="2206157078" sldId="296"/>
            <ac:picMk id="14" creationId="{0189EFA1-22D4-596D-38EC-7BA6F9AE468C}"/>
          </ac:picMkLst>
        </pc:picChg>
        <pc:picChg chg="del">
          <ac:chgData name="SHANNON L MARSZALEK" userId="S::marszaleksl@scsk12.org::474cab1c-18eb-41a4-96cc-a02cf0a8cf08" providerId="AD" clId="Web-{244D0F1E-E774-2216-6F01-F6A9A406F453}" dt="2024-08-08T18:52:17.573" v="4"/>
          <ac:picMkLst>
            <pc:docMk/>
            <pc:sldMk cId="2206157078" sldId="296"/>
            <ac:picMk id="30" creationId="{3E47BB38-F90C-28D4-C097-1EC5AD73973B}"/>
          </ac:picMkLst>
        </pc:picChg>
      </pc:sldChg>
      <pc:sldChg chg="add replId">
        <pc:chgData name="SHANNON L MARSZALEK" userId="S::marszaleksl@scsk12.org::474cab1c-18eb-41a4-96cc-a02cf0a8cf08" providerId="AD" clId="Web-{244D0F1E-E774-2216-6F01-F6A9A406F453}" dt="2024-08-08T18:53:45.357" v="18"/>
        <pc:sldMkLst>
          <pc:docMk/>
          <pc:sldMk cId="4034962792" sldId="305"/>
        </pc:sldMkLst>
      </pc:sldChg>
      <pc:sldChg chg="addSp delSp modSp add replId">
        <pc:chgData name="SHANNON L MARSZALEK" userId="S::marszaleksl@scsk12.org::474cab1c-18eb-41a4-96cc-a02cf0a8cf08" providerId="AD" clId="Web-{244D0F1E-E774-2216-6F01-F6A9A406F453}" dt="2024-08-08T18:55:29.424" v="35" actId="1076"/>
        <pc:sldMkLst>
          <pc:docMk/>
          <pc:sldMk cId="2534135025" sldId="306"/>
        </pc:sldMkLst>
        <pc:picChg chg="add del mod">
          <ac:chgData name="SHANNON L MARSZALEK" userId="S::marszaleksl@scsk12.org::474cab1c-18eb-41a4-96cc-a02cf0a8cf08" providerId="AD" clId="Web-{244D0F1E-E774-2216-6F01-F6A9A406F453}" dt="2024-08-08T18:54:59.063" v="31"/>
          <ac:picMkLst>
            <pc:docMk/>
            <pc:sldMk cId="2534135025" sldId="306"/>
            <ac:picMk id="2" creationId="{ED352023-9B7B-EBC7-8A39-3EAE117E2342}"/>
          </ac:picMkLst>
        </pc:picChg>
        <pc:picChg chg="del">
          <ac:chgData name="SHANNON L MARSZALEK" userId="S::marszaleksl@scsk12.org::474cab1c-18eb-41a4-96cc-a02cf0a8cf08" providerId="AD" clId="Web-{244D0F1E-E774-2216-6F01-F6A9A406F453}" dt="2024-08-08T18:54:35.140" v="26"/>
          <ac:picMkLst>
            <pc:docMk/>
            <pc:sldMk cId="2534135025" sldId="306"/>
            <ac:picMk id="3" creationId="{73145C1F-61F4-649B-5731-41EB08AC762E}"/>
          </ac:picMkLst>
        </pc:picChg>
        <pc:picChg chg="add mod">
          <ac:chgData name="SHANNON L MARSZALEK" userId="S::marszaleksl@scsk12.org::474cab1c-18eb-41a4-96cc-a02cf0a8cf08" providerId="AD" clId="Web-{244D0F1E-E774-2216-6F01-F6A9A406F453}" dt="2024-08-08T18:55:29.424" v="35" actId="1076"/>
          <ac:picMkLst>
            <pc:docMk/>
            <pc:sldMk cId="2534135025" sldId="306"/>
            <ac:picMk id="8" creationId="{785201D4-9F8D-C12B-CCDE-7319229C6895}"/>
          </ac:picMkLst>
        </pc:picChg>
      </pc:sldChg>
    </pc:docChg>
  </pc:docChgLst>
  <pc:docChgLst>
    <pc:chgData name="SHANNON L MARSZALEK" userId="S::marszaleksl@scsk12.org::474cab1c-18eb-41a4-96cc-a02cf0a8cf08" providerId="AD" clId="Web-{B6C20F21-A80B-DF78-B8AF-569CA05E21C9}"/>
    <pc:docChg chg="modSld">
      <pc:chgData name="SHANNON L MARSZALEK" userId="S::marszaleksl@scsk12.org::474cab1c-18eb-41a4-96cc-a02cf0a8cf08" providerId="AD" clId="Web-{B6C20F21-A80B-DF78-B8AF-569CA05E21C9}" dt="2024-09-04T12:56:26.724" v="14" actId="20577"/>
      <pc:docMkLst>
        <pc:docMk/>
      </pc:docMkLst>
      <pc:sldChg chg="modSp">
        <pc:chgData name="SHANNON L MARSZALEK" userId="S::marszaleksl@scsk12.org::474cab1c-18eb-41a4-96cc-a02cf0a8cf08" providerId="AD" clId="Web-{B6C20F21-A80B-DF78-B8AF-569CA05E21C9}" dt="2024-09-04T12:56:26.724" v="14" actId="20577"/>
        <pc:sldMkLst>
          <pc:docMk/>
          <pc:sldMk cId="2534135025" sldId="306"/>
        </pc:sldMkLst>
        <pc:spChg chg="mod">
          <ac:chgData name="SHANNON L MARSZALEK" userId="S::marszaleksl@scsk12.org::474cab1c-18eb-41a4-96cc-a02cf0a8cf08" providerId="AD" clId="Web-{B6C20F21-A80B-DF78-B8AF-569CA05E21C9}" dt="2024-09-04T12:56:26.724" v="14" actId="20577"/>
          <ac:spMkLst>
            <pc:docMk/>
            <pc:sldMk cId="2534135025" sldId="306"/>
            <ac:spMk id="3" creationId="{72059573-F09B-BE30-3ABF-2DA39AA6405C}"/>
          </ac:spMkLst>
        </pc:spChg>
      </pc:sldChg>
    </pc:docChg>
  </pc:docChgLst>
  <pc:docChgLst>
    <pc:chgData name="SHANNON L MARSZALEK" userId="S::marszaleksl@scsk12.org::474cab1c-18eb-41a4-96cc-a02cf0a8cf08" providerId="AD" clId="Web-{AB17C866-885B-FBE0-CE06-350B01A206BF}"/>
    <pc:docChg chg="addSld modSld sldOrd">
      <pc:chgData name="SHANNON L MARSZALEK" userId="S::marszaleksl@scsk12.org::474cab1c-18eb-41a4-96cc-a02cf0a8cf08" providerId="AD" clId="Web-{AB17C866-885B-FBE0-CE06-350B01A206BF}" dt="2024-08-13T13:57:37.117" v="55" actId="14100"/>
      <pc:docMkLst>
        <pc:docMk/>
      </pc:docMkLst>
      <pc:sldChg chg="ord">
        <pc:chgData name="SHANNON L MARSZALEK" userId="S::marszaleksl@scsk12.org::474cab1c-18eb-41a4-96cc-a02cf0a8cf08" providerId="AD" clId="Web-{AB17C866-885B-FBE0-CE06-350B01A206BF}" dt="2024-08-13T13:57:08.616" v="53"/>
        <pc:sldMkLst>
          <pc:docMk/>
          <pc:sldMk cId="2276176879" sldId="298"/>
        </pc:sldMkLst>
      </pc:sldChg>
      <pc:sldChg chg="addSp delSp modSp add ord replId">
        <pc:chgData name="SHANNON L MARSZALEK" userId="S::marszaleksl@scsk12.org::474cab1c-18eb-41a4-96cc-a02cf0a8cf08" providerId="AD" clId="Web-{AB17C866-885B-FBE0-CE06-350B01A206BF}" dt="2024-08-13T13:57:37.117" v="55" actId="14100"/>
        <pc:sldMkLst>
          <pc:docMk/>
          <pc:sldMk cId="3997055422" sldId="313"/>
        </pc:sldMkLst>
        <pc:spChg chg="mod">
          <ac:chgData name="SHANNON L MARSZALEK" userId="S::marszaleksl@scsk12.org::474cab1c-18eb-41a4-96cc-a02cf0a8cf08" providerId="AD" clId="Web-{AB17C866-885B-FBE0-CE06-350B01A206BF}" dt="2024-08-13T12:56:10.988" v="50" actId="1076"/>
          <ac:spMkLst>
            <pc:docMk/>
            <pc:sldMk cId="3997055422" sldId="313"/>
            <ac:spMk id="12" creationId="{9550541D-F9FB-05E8-D5DA-8E77AB5621FF}"/>
          </ac:spMkLst>
        </pc:spChg>
        <pc:picChg chg="del">
          <ac:chgData name="SHANNON L MARSZALEK" userId="S::marszaleksl@scsk12.org::474cab1c-18eb-41a4-96cc-a02cf0a8cf08" providerId="AD" clId="Web-{AB17C866-885B-FBE0-CE06-350B01A206BF}" dt="2024-08-13T12:55:26.799" v="1"/>
          <ac:picMkLst>
            <pc:docMk/>
            <pc:sldMk cId="3997055422" sldId="313"/>
            <ac:picMk id="7" creationId="{A5A8831F-CD2E-FCBE-053B-A37A93C0BBE1}"/>
          </ac:picMkLst>
        </pc:picChg>
        <pc:picChg chg="add mod">
          <ac:chgData name="SHANNON L MARSZALEK" userId="S::marszaleksl@scsk12.org::474cab1c-18eb-41a4-96cc-a02cf0a8cf08" providerId="AD" clId="Web-{AB17C866-885B-FBE0-CE06-350B01A206BF}" dt="2024-08-13T13:57:37.117" v="55" actId="14100"/>
          <ac:picMkLst>
            <pc:docMk/>
            <pc:sldMk cId="3997055422" sldId="313"/>
            <ac:picMk id="8" creationId="{C3C6F4FC-19E1-F737-B213-8C87A9DBD8BA}"/>
          </ac:picMkLst>
        </pc:picChg>
      </pc:sldChg>
    </pc:docChg>
  </pc:docChgLst>
  <pc:docChgLst>
    <pc:chgData name="SHANNON L MARSZALEK" userId="474cab1c-18eb-41a4-96cc-a02cf0a8cf08" providerId="ADAL" clId="{751279AC-88AC-4577-805B-23DFE40CAA3C}"/>
    <pc:docChg chg="custSel addSld delSld modSld sldOrd">
      <pc:chgData name="SHANNON L MARSZALEK" userId="474cab1c-18eb-41a4-96cc-a02cf0a8cf08" providerId="ADAL" clId="{751279AC-88AC-4577-805B-23DFE40CAA3C}" dt="2024-08-08T19:18:47.929" v="419" actId="1037"/>
      <pc:docMkLst>
        <pc:docMk/>
      </pc:docMkLst>
      <pc:sldChg chg="addSp modSp mod">
        <pc:chgData name="SHANNON L MARSZALEK" userId="474cab1c-18eb-41a4-96cc-a02cf0a8cf08" providerId="ADAL" clId="{751279AC-88AC-4577-805B-23DFE40CAA3C}" dt="2024-08-08T19:14:09.200" v="341" actId="1076"/>
        <pc:sldMkLst>
          <pc:docMk/>
          <pc:sldMk cId="0" sldId="260"/>
        </pc:sldMkLst>
        <pc:spChg chg="add mod">
          <ac:chgData name="SHANNON L MARSZALEK" userId="474cab1c-18eb-41a4-96cc-a02cf0a8cf08" providerId="ADAL" clId="{751279AC-88AC-4577-805B-23DFE40CAA3C}" dt="2024-08-08T19:13:58.992" v="338" actId="1076"/>
          <ac:spMkLst>
            <pc:docMk/>
            <pc:sldMk cId="0" sldId="260"/>
            <ac:spMk id="2" creationId="{3EF1F87F-1819-FC1E-C81D-AC8031905DC8}"/>
          </ac:spMkLst>
        </pc:spChg>
        <pc:spChg chg="mod">
          <ac:chgData name="SHANNON L MARSZALEK" userId="474cab1c-18eb-41a4-96cc-a02cf0a8cf08" providerId="ADAL" clId="{751279AC-88AC-4577-805B-23DFE40CAA3C}" dt="2024-08-08T19:14:09.200" v="341" actId="1076"/>
          <ac:spMkLst>
            <pc:docMk/>
            <pc:sldMk cId="0" sldId="260"/>
            <ac:spMk id="12" creationId="{E6C141F6-3177-8AE5-C183-D7060EA32B48}"/>
          </ac:spMkLst>
        </pc:spChg>
        <pc:picChg chg="mod">
          <ac:chgData name="SHANNON L MARSZALEK" userId="474cab1c-18eb-41a4-96cc-a02cf0a8cf08" providerId="ADAL" clId="{751279AC-88AC-4577-805B-23DFE40CAA3C}" dt="2024-08-08T19:14:04.775" v="340" actId="1076"/>
          <ac:picMkLst>
            <pc:docMk/>
            <pc:sldMk cId="0" sldId="260"/>
            <ac:picMk id="13" creationId="{4BAF07CF-DF22-BD1A-F41A-744E114EA16F}"/>
          </ac:picMkLst>
        </pc:picChg>
      </pc:sldChg>
      <pc:sldChg chg="modSp mod">
        <pc:chgData name="SHANNON L MARSZALEK" userId="474cab1c-18eb-41a4-96cc-a02cf0a8cf08" providerId="ADAL" clId="{751279AC-88AC-4577-805B-23DFE40CAA3C}" dt="2024-08-08T19:02:04.137" v="164" actId="1076"/>
        <pc:sldMkLst>
          <pc:docMk/>
          <pc:sldMk cId="586209514" sldId="289"/>
        </pc:sldMkLst>
        <pc:spChg chg="mod">
          <ac:chgData name="SHANNON L MARSZALEK" userId="474cab1c-18eb-41a4-96cc-a02cf0a8cf08" providerId="ADAL" clId="{751279AC-88AC-4577-805B-23DFE40CAA3C}" dt="2024-08-08T19:02:04.137" v="164" actId="1076"/>
          <ac:spMkLst>
            <pc:docMk/>
            <pc:sldMk cId="586209514" sldId="289"/>
            <ac:spMk id="9" creationId="{2E5BB93B-96E1-BF39-8B8D-1E78794CF644}"/>
          </ac:spMkLst>
        </pc:spChg>
      </pc:sldChg>
      <pc:sldChg chg="modSp mod ord">
        <pc:chgData name="SHANNON L MARSZALEK" userId="474cab1c-18eb-41a4-96cc-a02cf0a8cf08" providerId="ADAL" clId="{751279AC-88AC-4577-805B-23DFE40CAA3C}" dt="2024-08-08T19:00:16.706" v="133" actId="1076"/>
        <pc:sldMkLst>
          <pc:docMk/>
          <pc:sldMk cId="1501337509" sldId="293"/>
        </pc:sldMkLst>
        <pc:spChg chg="mod">
          <ac:chgData name="SHANNON L MARSZALEK" userId="474cab1c-18eb-41a4-96cc-a02cf0a8cf08" providerId="ADAL" clId="{751279AC-88AC-4577-805B-23DFE40CAA3C}" dt="2024-08-08T19:00:07.282" v="131" actId="1076"/>
          <ac:spMkLst>
            <pc:docMk/>
            <pc:sldMk cId="1501337509" sldId="293"/>
            <ac:spMk id="12" creationId="{4E835A5A-A602-A14E-C2AD-2108970A149E}"/>
          </ac:spMkLst>
        </pc:spChg>
        <pc:spChg chg="mod">
          <ac:chgData name="SHANNON L MARSZALEK" userId="474cab1c-18eb-41a4-96cc-a02cf0a8cf08" providerId="ADAL" clId="{751279AC-88AC-4577-805B-23DFE40CAA3C}" dt="2024-08-08T19:00:16.706" v="133" actId="1076"/>
          <ac:spMkLst>
            <pc:docMk/>
            <pc:sldMk cId="1501337509" sldId="293"/>
            <ac:spMk id="14" creationId="{E3E260F1-9F73-5383-FF0D-BFAB4360ABCA}"/>
          </ac:spMkLst>
        </pc:spChg>
        <pc:picChg chg="mod">
          <ac:chgData name="SHANNON L MARSZALEK" userId="474cab1c-18eb-41a4-96cc-a02cf0a8cf08" providerId="ADAL" clId="{751279AC-88AC-4577-805B-23DFE40CAA3C}" dt="2024-08-08T19:00:09.258" v="132" actId="1076"/>
          <ac:picMkLst>
            <pc:docMk/>
            <pc:sldMk cId="1501337509" sldId="293"/>
            <ac:picMk id="13" creationId="{3AD6CC25-E727-32B0-7942-93E2F7B1423E}"/>
          </ac:picMkLst>
        </pc:picChg>
      </pc:sldChg>
      <pc:sldChg chg="modSp mod ord">
        <pc:chgData name="SHANNON L MARSZALEK" userId="474cab1c-18eb-41a4-96cc-a02cf0a8cf08" providerId="ADAL" clId="{751279AC-88AC-4577-805B-23DFE40CAA3C}" dt="2024-08-08T19:18:47.929" v="419" actId="1037"/>
        <pc:sldMkLst>
          <pc:docMk/>
          <pc:sldMk cId="1816114411" sldId="294"/>
        </pc:sldMkLst>
        <pc:spChg chg="mod">
          <ac:chgData name="SHANNON L MARSZALEK" userId="474cab1c-18eb-41a4-96cc-a02cf0a8cf08" providerId="ADAL" clId="{751279AC-88AC-4577-805B-23DFE40CAA3C}" dt="2024-08-08T19:18:47.929" v="419" actId="1037"/>
          <ac:spMkLst>
            <pc:docMk/>
            <pc:sldMk cId="1816114411" sldId="294"/>
            <ac:spMk id="2" creationId="{B672E2A7-1F00-EAE7-F42F-B70E411EF820}"/>
          </ac:spMkLst>
        </pc:spChg>
        <pc:spChg chg="mod">
          <ac:chgData name="SHANNON L MARSZALEK" userId="474cab1c-18eb-41a4-96cc-a02cf0a8cf08" providerId="ADAL" clId="{751279AC-88AC-4577-805B-23DFE40CAA3C}" dt="2024-08-08T19:17:58.439" v="406" actId="1076"/>
          <ac:spMkLst>
            <pc:docMk/>
            <pc:sldMk cId="1816114411" sldId="294"/>
            <ac:spMk id="3" creationId="{119848A0-E04E-A743-7331-C88A8572BAB4}"/>
          </ac:spMkLst>
        </pc:spChg>
        <pc:spChg chg="mod">
          <ac:chgData name="SHANNON L MARSZALEK" userId="474cab1c-18eb-41a4-96cc-a02cf0a8cf08" providerId="ADAL" clId="{751279AC-88AC-4577-805B-23DFE40CAA3C}" dt="2024-08-08T19:18:39.879" v="416" actId="1076"/>
          <ac:spMkLst>
            <pc:docMk/>
            <pc:sldMk cId="1816114411" sldId="294"/>
            <ac:spMk id="11" creationId="{CABD4998-5475-453C-42E1-844EBACC9776}"/>
          </ac:spMkLst>
        </pc:spChg>
        <pc:spChg chg="mod">
          <ac:chgData name="SHANNON L MARSZALEK" userId="474cab1c-18eb-41a4-96cc-a02cf0a8cf08" providerId="ADAL" clId="{751279AC-88AC-4577-805B-23DFE40CAA3C}" dt="2024-08-08T19:17:41.503" v="401" actId="1076"/>
          <ac:spMkLst>
            <pc:docMk/>
            <pc:sldMk cId="1816114411" sldId="294"/>
            <ac:spMk id="16" creationId="{ABDAF48E-EB59-4FF4-1517-4B0A52B4CFC9}"/>
          </ac:spMkLst>
        </pc:spChg>
        <pc:picChg chg="mod">
          <ac:chgData name="SHANNON L MARSZALEK" userId="474cab1c-18eb-41a4-96cc-a02cf0a8cf08" providerId="ADAL" clId="{751279AC-88AC-4577-805B-23DFE40CAA3C}" dt="2024-08-08T19:18:16.560" v="411" actId="1076"/>
          <ac:picMkLst>
            <pc:docMk/>
            <pc:sldMk cId="1816114411" sldId="294"/>
            <ac:picMk id="8" creationId="{0758385E-CB87-5DCC-C0C7-A81D156CA7C8}"/>
          </ac:picMkLst>
        </pc:picChg>
        <pc:picChg chg="mod">
          <ac:chgData name="SHANNON L MARSZALEK" userId="474cab1c-18eb-41a4-96cc-a02cf0a8cf08" providerId="ADAL" clId="{751279AC-88AC-4577-805B-23DFE40CAA3C}" dt="2024-08-08T18:58:30.451" v="117" actId="1038"/>
          <ac:picMkLst>
            <pc:docMk/>
            <pc:sldMk cId="1816114411" sldId="294"/>
            <ac:picMk id="9" creationId="{A31B66BB-2BB4-C39F-AF6A-1F6C9B1EC363}"/>
          </ac:picMkLst>
        </pc:picChg>
        <pc:picChg chg="mod">
          <ac:chgData name="SHANNON L MARSZALEK" userId="474cab1c-18eb-41a4-96cc-a02cf0a8cf08" providerId="ADAL" clId="{751279AC-88AC-4577-805B-23DFE40CAA3C}" dt="2024-08-08T19:17:48.056" v="403" actId="1076"/>
          <ac:picMkLst>
            <pc:docMk/>
            <pc:sldMk cId="1816114411" sldId="294"/>
            <ac:picMk id="10" creationId="{DCCDE3EA-163C-95D2-D877-11D64106D9CA}"/>
          </ac:picMkLst>
        </pc:picChg>
        <pc:picChg chg="mod">
          <ac:chgData name="SHANNON L MARSZALEK" userId="474cab1c-18eb-41a4-96cc-a02cf0a8cf08" providerId="ADAL" clId="{751279AC-88AC-4577-805B-23DFE40CAA3C}" dt="2024-08-08T19:18:10.200" v="409" actId="1076"/>
          <ac:picMkLst>
            <pc:docMk/>
            <pc:sldMk cId="1816114411" sldId="294"/>
            <ac:picMk id="17" creationId="{0CE65B34-BDE1-E064-6BCD-617C80D0E849}"/>
          </ac:picMkLst>
        </pc:picChg>
      </pc:sldChg>
      <pc:sldChg chg="addSp delSp modSp mod">
        <pc:chgData name="SHANNON L MARSZALEK" userId="474cab1c-18eb-41a4-96cc-a02cf0a8cf08" providerId="ADAL" clId="{751279AC-88AC-4577-805B-23DFE40CAA3C}" dt="2024-08-08T19:16:20.121" v="351" actId="14100"/>
        <pc:sldMkLst>
          <pc:docMk/>
          <pc:sldMk cId="2206157078" sldId="296"/>
        </pc:sldMkLst>
        <pc:picChg chg="add mod">
          <ac:chgData name="SHANNON L MARSZALEK" userId="474cab1c-18eb-41a4-96cc-a02cf0a8cf08" providerId="ADAL" clId="{751279AC-88AC-4577-805B-23DFE40CAA3C}" dt="2024-08-08T19:16:20.121" v="351" actId="14100"/>
          <ac:picMkLst>
            <pc:docMk/>
            <pc:sldMk cId="2206157078" sldId="296"/>
            <ac:picMk id="4" creationId="{2401B9B0-BE14-3C90-6B9C-57BE39CCF660}"/>
          </ac:picMkLst>
        </pc:picChg>
        <pc:picChg chg="del">
          <ac:chgData name="SHANNON L MARSZALEK" userId="474cab1c-18eb-41a4-96cc-a02cf0a8cf08" providerId="ADAL" clId="{751279AC-88AC-4577-805B-23DFE40CAA3C}" dt="2024-08-08T19:15:29.354" v="345" actId="478"/>
          <ac:picMkLst>
            <pc:docMk/>
            <pc:sldMk cId="2206157078" sldId="296"/>
            <ac:picMk id="7" creationId="{E632F66B-38CD-7175-2309-22FF4D6ACFD0}"/>
          </ac:picMkLst>
        </pc:picChg>
        <pc:picChg chg="del">
          <ac:chgData name="SHANNON L MARSZALEK" userId="474cab1c-18eb-41a4-96cc-a02cf0a8cf08" providerId="ADAL" clId="{751279AC-88AC-4577-805B-23DFE40CAA3C}" dt="2024-08-08T19:15:29.808" v="346" actId="478"/>
          <ac:picMkLst>
            <pc:docMk/>
            <pc:sldMk cId="2206157078" sldId="296"/>
            <ac:picMk id="12" creationId="{9E71C1BA-988A-540B-B8E9-B6DD5D814BC0}"/>
          </ac:picMkLst>
        </pc:picChg>
        <pc:picChg chg="del mod">
          <ac:chgData name="SHANNON L MARSZALEK" userId="474cab1c-18eb-41a4-96cc-a02cf0a8cf08" providerId="ADAL" clId="{751279AC-88AC-4577-805B-23DFE40CAA3C}" dt="2024-08-08T19:15:28.330" v="344" actId="478"/>
          <ac:picMkLst>
            <pc:docMk/>
            <pc:sldMk cId="2206157078" sldId="296"/>
            <ac:picMk id="13" creationId="{D946D6D4-EFD4-E132-4DF9-6584608E676B}"/>
          </ac:picMkLst>
        </pc:picChg>
      </pc:sldChg>
      <pc:sldChg chg="addSp delSp modSp mod">
        <pc:chgData name="SHANNON L MARSZALEK" userId="474cab1c-18eb-41a4-96cc-a02cf0a8cf08" providerId="ADAL" clId="{751279AC-88AC-4577-805B-23DFE40CAA3C}" dt="2024-08-08T19:04:20.681" v="186" actId="688"/>
        <pc:sldMkLst>
          <pc:docMk/>
          <pc:sldMk cId="1660620343" sldId="297"/>
        </pc:sldMkLst>
        <pc:spChg chg="del">
          <ac:chgData name="SHANNON L MARSZALEK" userId="474cab1c-18eb-41a4-96cc-a02cf0a8cf08" providerId="ADAL" clId="{751279AC-88AC-4577-805B-23DFE40CAA3C}" dt="2024-08-08T19:02:27.211" v="166" actId="478"/>
          <ac:spMkLst>
            <pc:docMk/>
            <pc:sldMk cId="1660620343" sldId="297"/>
            <ac:spMk id="2" creationId="{B46122CB-C0C5-AA59-3359-58330B3E33A2}"/>
          </ac:spMkLst>
        </pc:spChg>
        <pc:spChg chg="add mod">
          <ac:chgData name="SHANNON L MARSZALEK" userId="474cab1c-18eb-41a4-96cc-a02cf0a8cf08" providerId="ADAL" clId="{751279AC-88AC-4577-805B-23DFE40CAA3C}" dt="2024-08-08T19:03:53.290" v="179" actId="1076"/>
          <ac:spMkLst>
            <pc:docMk/>
            <pc:sldMk cId="1660620343" sldId="297"/>
            <ac:spMk id="11" creationId="{D4DCEB74-CF02-5755-0D88-10296C4A5FCA}"/>
          </ac:spMkLst>
        </pc:spChg>
        <pc:picChg chg="del">
          <ac:chgData name="SHANNON L MARSZALEK" userId="474cab1c-18eb-41a4-96cc-a02cf0a8cf08" providerId="ADAL" clId="{751279AC-88AC-4577-805B-23DFE40CAA3C}" dt="2024-08-08T19:02:28.961" v="167" actId="478"/>
          <ac:picMkLst>
            <pc:docMk/>
            <pc:sldMk cId="1660620343" sldId="297"/>
            <ac:picMk id="3" creationId="{452872A1-DD3D-B1DE-9467-89B5133B5A48}"/>
          </ac:picMkLst>
        </pc:picChg>
        <pc:picChg chg="add mod">
          <ac:chgData name="SHANNON L MARSZALEK" userId="474cab1c-18eb-41a4-96cc-a02cf0a8cf08" providerId="ADAL" clId="{751279AC-88AC-4577-805B-23DFE40CAA3C}" dt="2024-08-08T19:04:20.681" v="186" actId="688"/>
          <ac:picMkLst>
            <pc:docMk/>
            <pc:sldMk cId="1660620343" sldId="297"/>
            <ac:picMk id="8" creationId="{0645816F-55C9-2D20-AF2A-CDE792620386}"/>
          </ac:picMkLst>
        </pc:picChg>
        <pc:picChg chg="add mod">
          <ac:chgData name="SHANNON L MARSZALEK" userId="474cab1c-18eb-41a4-96cc-a02cf0a8cf08" providerId="ADAL" clId="{751279AC-88AC-4577-805B-23DFE40CAA3C}" dt="2024-08-08T19:04:11.122" v="185" actId="14100"/>
          <ac:picMkLst>
            <pc:docMk/>
            <pc:sldMk cId="1660620343" sldId="297"/>
            <ac:picMk id="10" creationId="{E3A7DB3E-985A-C786-1F95-955F8BD04CDF}"/>
          </ac:picMkLst>
        </pc:picChg>
      </pc:sldChg>
      <pc:sldChg chg="addSp delSp modSp mod">
        <pc:chgData name="SHANNON L MARSZALEK" userId="474cab1c-18eb-41a4-96cc-a02cf0a8cf08" providerId="ADAL" clId="{751279AC-88AC-4577-805B-23DFE40CAA3C}" dt="2024-08-08T19:07:56.721" v="219" actId="1076"/>
        <pc:sldMkLst>
          <pc:docMk/>
          <pc:sldMk cId="2276176879" sldId="298"/>
        </pc:sldMkLst>
        <pc:spChg chg="add mod">
          <ac:chgData name="SHANNON L MARSZALEK" userId="474cab1c-18eb-41a4-96cc-a02cf0a8cf08" providerId="ADAL" clId="{751279AC-88AC-4577-805B-23DFE40CAA3C}" dt="2024-08-08T19:07:50.425" v="217" actId="1076"/>
          <ac:spMkLst>
            <pc:docMk/>
            <pc:sldMk cId="2276176879" sldId="298"/>
            <ac:spMk id="2" creationId="{85DB3407-A118-BDEE-726E-0C6EEC222749}"/>
          </ac:spMkLst>
        </pc:spChg>
        <pc:spChg chg="del">
          <ac:chgData name="SHANNON L MARSZALEK" userId="474cab1c-18eb-41a4-96cc-a02cf0a8cf08" providerId="ADAL" clId="{751279AC-88AC-4577-805B-23DFE40CAA3C}" dt="2024-08-08T19:06:19.539" v="199" actId="478"/>
          <ac:spMkLst>
            <pc:docMk/>
            <pc:sldMk cId="2276176879" sldId="298"/>
            <ac:spMk id="8" creationId="{BF18B1D1-C556-8395-14ED-E5E354FB84F2}"/>
          </ac:spMkLst>
        </pc:spChg>
        <pc:spChg chg="del">
          <ac:chgData name="SHANNON L MARSZALEK" userId="474cab1c-18eb-41a4-96cc-a02cf0a8cf08" providerId="ADAL" clId="{751279AC-88AC-4577-805B-23DFE40CAA3C}" dt="2024-08-08T19:06:19.539" v="199" actId="478"/>
          <ac:spMkLst>
            <pc:docMk/>
            <pc:sldMk cId="2276176879" sldId="298"/>
            <ac:spMk id="10" creationId="{C830C3BE-6169-C935-C2AA-F8D671ED4E92}"/>
          </ac:spMkLst>
        </pc:spChg>
        <pc:spChg chg="add mod">
          <ac:chgData name="SHANNON L MARSZALEK" userId="474cab1c-18eb-41a4-96cc-a02cf0a8cf08" providerId="ADAL" clId="{751279AC-88AC-4577-805B-23DFE40CAA3C}" dt="2024-08-08T19:07:21.585" v="211" actId="14100"/>
          <ac:spMkLst>
            <pc:docMk/>
            <pc:sldMk cId="2276176879" sldId="298"/>
            <ac:spMk id="12" creationId="{57BB8357-F2D4-A855-8765-10E5CA0BC0AD}"/>
          </ac:spMkLst>
        </pc:spChg>
        <pc:spChg chg="add mod">
          <ac:chgData name="SHANNON L MARSZALEK" userId="474cab1c-18eb-41a4-96cc-a02cf0a8cf08" providerId="ADAL" clId="{751279AC-88AC-4577-805B-23DFE40CAA3C}" dt="2024-08-08T19:07:07.777" v="208" actId="1076"/>
          <ac:spMkLst>
            <pc:docMk/>
            <pc:sldMk cId="2276176879" sldId="298"/>
            <ac:spMk id="13" creationId="{5A92974D-145D-0E77-1151-F4DA930C03EE}"/>
          </ac:spMkLst>
        </pc:spChg>
        <pc:picChg chg="add mod">
          <ac:chgData name="SHANNON L MARSZALEK" userId="474cab1c-18eb-41a4-96cc-a02cf0a8cf08" providerId="ADAL" clId="{751279AC-88AC-4577-805B-23DFE40CAA3C}" dt="2024-08-08T19:07:41.273" v="215" actId="1076"/>
          <ac:picMkLst>
            <pc:docMk/>
            <pc:sldMk cId="2276176879" sldId="298"/>
            <ac:picMk id="3" creationId="{DBBC4C8C-0D37-5B9B-4EE6-D88A1CF20724}"/>
          </ac:picMkLst>
        </pc:picChg>
        <pc:picChg chg="add mod">
          <ac:chgData name="SHANNON L MARSZALEK" userId="474cab1c-18eb-41a4-96cc-a02cf0a8cf08" providerId="ADAL" clId="{751279AC-88AC-4577-805B-23DFE40CAA3C}" dt="2024-08-08T19:07:56.721" v="219" actId="1076"/>
          <ac:picMkLst>
            <pc:docMk/>
            <pc:sldMk cId="2276176879" sldId="298"/>
            <ac:picMk id="11" creationId="{5B882974-7958-AF8B-C2E3-CC68A85D2520}"/>
          </ac:picMkLst>
        </pc:picChg>
      </pc:sldChg>
      <pc:sldChg chg="ord">
        <pc:chgData name="SHANNON L MARSZALEK" userId="474cab1c-18eb-41a4-96cc-a02cf0a8cf08" providerId="ADAL" clId="{751279AC-88AC-4577-805B-23DFE40CAA3C}" dt="2024-08-08T19:08:12.811" v="221"/>
        <pc:sldMkLst>
          <pc:docMk/>
          <pc:sldMk cId="1064295991" sldId="299"/>
        </pc:sldMkLst>
      </pc:sldChg>
      <pc:sldChg chg="ord">
        <pc:chgData name="SHANNON L MARSZALEK" userId="474cab1c-18eb-41a4-96cc-a02cf0a8cf08" providerId="ADAL" clId="{751279AC-88AC-4577-805B-23DFE40CAA3C}" dt="2024-08-08T19:09:35.963" v="231"/>
        <pc:sldMkLst>
          <pc:docMk/>
          <pc:sldMk cId="2645637618" sldId="300"/>
        </pc:sldMkLst>
      </pc:sldChg>
      <pc:sldChg chg="ord">
        <pc:chgData name="SHANNON L MARSZALEK" userId="474cab1c-18eb-41a4-96cc-a02cf0a8cf08" providerId="ADAL" clId="{751279AC-88AC-4577-805B-23DFE40CAA3C}" dt="2024-08-08T19:10:11.163" v="233"/>
        <pc:sldMkLst>
          <pc:docMk/>
          <pc:sldMk cId="3754804629" sldId="302"/>
        </pc:sldMkLst>
      </pc:sldChg>
      <pc:sldChg chg="addSp delSp modSp mod ord">
        <pc:chgData name="SHANNON L MARSZALEK" userId="474cab1c-18eb-41a4-96cc-a02cf0a8cf08" providerId="ADAL" clId="{751279AC-88AC-4577-805B-23DFE40CAA3C}" dt="2024-08-08T19:05:25.048" v="197" actId="1076"/>
        <pc:sldMkLst>
          <pc:docMk/>
          <pc:sldMk cId="212568956" sldId="303"/>
        </pc:sldMkLst>
        <pc:spChg chg="del">
          <ac:chgData name="SHANNON L MARSZALEK" userId="474cab1c-18eb-41a4-96cc-a02cf0a8cf08" providerId="ADAL" clId="{751279AC-88AC-4577-805B-23DFE40CAA3C}" dt="2024-08-08T19:05:02.363" v="190" actId="478"/>
          <ac:spMkLst>
            <pc:docMk/>
            <pc:sldMk cId="212568956" sldId="303"/>
            <ac:spMk id="8" creationId="{0ABCE132-FDFB-E760-71AB-2F6AD056F9C4}"/>
          </ac:spMkLst>
        </pc:spChg>
        <pc:spChg chg="add mod">
          <ac:chgData name="SHANNON L MARSZALEK" userId="474cab1c-18eb-41a4-96cc-a02cf0a8cf08" providerId="ADAL" clId="{751279AC-88AC-4577-805B-23DFE40CAA3C}" dt="2024-08-08T19:05:22.689" v="196" actId="1076"/>
          <ac:spMkLst>
            <pc:docMk/>
            <pc:sldMk cId="212568956" sldId="303"/>
            <ac:spMk id="12" creationId="{9550541D-F9FB-05E8-D5DA-8E77AB5621FF}"/>
          </ac:spMkLst>
        </pc:spChg>
        <pc:spChg chg="del">
          <ac:chgData name="SHANNON L MARSZALEK" userId="474cab1c-18eb-41a4-96cc-a02cf0a8cf08" providerId="ADAL" clId="{751279AC-88AC-4577-805B-23DFE40CAA3C}" dt="2024-08-08T19:04:59.267" v="189" actId="478"/>
          <ac:spMkLst>
            <pc:docMk/>
            <pc:sldMk cId="212568956" sldId="303"/>
            <ac:spMk id="16" creationId="{24101514-BB3A-145D-FE84-62151D2CBA7D}"/>
          </ac:spMkLst>
        </pc:spChg>
        <pc:picChg chg="add mod">
          <ac:chgData name="SHANNON L MARSZALEK" userId="474cab1c-18eb-41a4-96cc-a02cf0a8cf08" providerId="ADAL" clId="{751279AC-88AC-4577-805B-23DFE40CAA3C}" dt="2024-08-08T19:05:25.048" v="197" actId="1076"/>
          <ac:picMkLst>
            <pc:docMk/>
            <pc:sldMk cId="212568956" sldId="303"/>
            <ac:picMk id="7" creationId="{A5A8831F-CD2E-FCBE-053B-A37A93C0BBE1}"/>
          </ac:picMkLst>
        </pc:picChg>
        <pc:picChg chg="del">
          <ac:chgData name="SHANNON L MARSZALEK" userId="474cab1c-18eb-41a4-96cc-a02cf0a8cf08" providerId="ADAL" clId="{751279AC-88AC-4577-805B-23DFE40CAA3C}" dt="2024-08-08T19:05:03.888" v="192" actId="478"/>
          <ac:picMkLst>
            <pc:docMk/>
            <pc:sldMk cId="212568956" sldId="303"/>
            <ac:picMk id="11" creationId="{66E49FCB-40B7-241F-08F1-EC13FD60A8CD}"/>
          </ac:picMkLst>
        </pc:picChg>
        <pc:picChg chg="del">
          <ac:chgData name="SHANNON L MARSZALEK" userId="474cab1c-18eb-41a4-96cc-a02cf0a8cf08" providerId="ADAL" clId="{751279AC-88AC-4577-805B-23DFE40CAA3C}" dt="2024-08-08T19:04:59.267" v="189" actId="478"/>
          <ac:picMkLst>
            <pc:docMk/>
            <pc:sldMk cId="212568956" sldId="303"/>
            <ac:picMk id="13" creationId="{144807C4-2D89-9137-757D-3934E4C11BBA}"/>
          </ac:picMkLst>
        </pc:picChg>
        <pc:picChg chg="del">
          <ac:chgData name="SHANNON L MARSZALEK" userId="474cab1c-18eb-41a4-96cc-a02cf0a8cf08" providerId="ADAL" clId="{751279AC-88AC-4577-805B-23DFE40CAA3C}" dt="2024-08-08T19:05:03.300" v="191" actId="478"/>
          <ac:picMkLst>
            <pc:docMk/>
            <pc:sldMk cId="212568956" sldId="303"/>
            <ac:picMk id="17" creationId="{6D9B7323-C3B3-BCB4-6C10-A4DA6385A3B4}"/>
          </ac:picMkLst>
        </pc:picChg>
        <pc:picChg chg="del">
          <ac:chgData name="SHANNON L MARSZALEK" userId="474cab1c-18eb-41a4-96cc-a02cf0a8cf08" providerId="ADAL" clId="{751279AC-88AC-4577-805B-23DFE40CAA3C}" dt="2024-08-08T19:04:59.267" v="189" actId="478"/>
          <ac:picMkLst>
            <pc:docMk/>
            <pc:sldMk cId="212568956" sldId="303"/>
            <ac:picMk id="19" creationId="{8EC41F72-35C5-C26E-AA12-5CD349124554}"/>
          </ac:picMkLst>
        </pc:picChg>
        <pc:picChg chg="del">
          <ac:chgData name="SHANNON L MARSZALEK" userId="474cab1c-18eb-41a4-96cc-a02cf0a8cf08" providerId="ADAL" clId="{751279AC-88AC-4577-805B-23DFE40CAA3C}" dt="2024-08-08T19:04:59.267" v="189" actId="478"/>
          <ac:picMkLst>
            <pc:docMk/>
            <pc:sldMk cId="212568956" sldId="303"/>
            <ac:picMk id="21" creationId="{B085B2EC-9BF1-6812-E4C7-786F81461867}"/>
          </ac:picMkLst>
        </pc:picChg>
        <pc:picChg chg="del">
          <ac:chgData name="SHANNON L MARSZALEK" userId="474cab1c-18eb-41a4-96cc-a02cf0a8cf08" providerId="ADAL" clId="{751279AC-88AC-4577-805B-23DFE40CAA3C}" dt="2024-08-08T19:04:59.267" v="189" actId="478"/>
          <ac:picMkLst>
            <pc:docMk/>
            <pc:sldMk cId="212568956" sldId="303"/>
            <ac:picMk id="23" creationId="{049E51C5-3618-32A5-A625-8A634317BBB2}"/>
          </ac:picMkLst>
        </pc:picChg>
        <pc:picChg chg="del">
          <ac:chgData name="SHANNON L MARSZALEK" userId="474cab1c-18eb-41a4-96cc-a02cf0a8cf08" providerId="ADAL" clId="{751279AC-88AC-4577-805B-23DFE40CAA3C}" dt="2024-08-08T19:04:59.267" v="189" actId="478"/>
          <ac:picMkLst>
            <pc:docMk/>
            <pc:sldMk cId="212568956" sldId="303"/>
            <ac:picMk id="25" creationId="{0A4651F7-CCF8-5131-3389-748D161C72FA}"/>
          </ac:picMkLst>
        </pc:picChg>
      </pc:sldChg>
      <pc:sldChg chg="del">
        <pc:chgData name="SHANNON L MARSZALEK" userId="474cab1c-18eb-41a4-96cc-a02cf0a8cf08" providerId="ADAL" clId="{751279AC-88AC-4577-805B-23DFE40CAA3C}" dt="2024-08-08T19:10:21.500" v="234" actId="2696"/>
        <pc:sldMkLst>
          <pc:docMk/>
          <pc:sldMk cId="281219549" sldId="304"/>
        </pc:sldMkLst>
      </pc:sldChg>
      <pc:sldChg chg="addSp delSp modSp add mod">
        <pc:chgData name="SHANNON L MARSZALEK" userId="474cab1c-18eb-41a4-96cc-a02cf0a8cf08" providerId="ADAL" clId="{751279AC-88AC-4577-805B-23DFE40CAA3C}" dt="2024-08-08T19:17:05.416" v="396" actId="14100"/>
        <pc:sldMkLst>
          <pc:docMk/>
          <pc:sldMk cId="3740069471" sldId="307"/>
        </pc:sldMkLst>
        <pc:spChg chg="add mod">
          <ac:chgData name="SHANNON L MARSZALEK" userId="474cab1c-18eb-41a4-96cc-a02cf0a8cf08" providerId="ADAL" clId="{751279AC-88AC-4577-805B-23DFE40CAA3C}" dt="2024-08-08T18:57:52.935" v="100" actId="1036"/>
          <ac:spMkLst>
            <pc:docMk/>
            <pc:sldMk cId="3740069471" sldId="307"/>
            <ac:spMk id="10" creationId="{CB4A9EED-5B3B-6FCE-5B6D-645CAF416CFD}"/>
          </ac:spMkLst>
        </pc:spChg>
        <pc:spChg chg="add mod">
          <ac:chgData name="SHANNON L MARSZALEK" userId="474cab1c-18eb-41a4-96cc-a02cf0a8cf08" providerId="ADAL" clId="{751279AC-88AC-4577-805B-23DFE40CAA3C}" dt="2024-08-08T18:57:26.564" v="66" actId="1038"/>
          <ac:spMkLst>
            <pc:docMk/>
            <pc:sldMk cId="3740069471" sldId="307"/>
            <ac:spMk id="11" creationId="{08A92248-9B4F-42D6-FE8A-9A6BEF190D9B}"/>
          </ac:spMkLst>
        </pc:spChg>
        <pc:spChg chg="add mod">
          <ac:chgData name="SHANNON L MARSZALEK" userId="474cab1c-18eb-41a4-96cc-a02cf0a8cf08" providerId="ADAL" clId="{751279AC-88AC-4577-805B-23DFE40CAA3C}" dt="2024-08-08T18:57:42.300" v="82" actId="1038"/>
          <ac:spMkLst>
            <pc:docMk/>
            <pc:sldMk cId="3740069471" sldId="307"/>
            <ac:spMk id="12" creationId="{5AC032CD-CB35-7B0C-9252-E21D0A25C0F8}"/>
          </ac:spMkLst>
        </pc:spChg>
        <pc:spChg chg="add mod">
          <ac:chgData name="SHANNON L MARSZALEK" userId="474cab1c-18eb-41a4-96cc-a02cf0a8cf08" providerId="ADAL" clId="{751279AC-88AC-4577-805B-23DFE40CAA3C}" dt="2024-08-08T19:17:05.416" v="396" actId="14100"/>
          <ac:spMkLst>
            <pc:docMk/>
            <pc:sldMk cId="3740069471" sldId="307"/>
            <ac:spMk id="13" creationId="{F1075706-3F28-DDC3-982A-E3EA34EED9EC}"/>
          </ac:spMkLst>
        </pc:spChg>
        <pc:picChg chg="add mod">
          <ac:chgData name="SHANNON L MARSZALEK" userId="474cab1c-18eb-41a4-96cc-a02cf0a8cf08" providerId="ADAL" clId="{751279AC-88AC-4577-805B-23DFE40CAA3C}" dt="2024-08-08T18:57:46.812" v="85" actId="1037"/>
          <ac:picMkLst>
            <pc:docMk/>
            <pc:sldMk cId="3740069471" sldId="307"/>
            <ac:picMk id="2" creationId="{84A1F478-8728-42D4-4F42-5B23C406E128}"/>
          </ac:picMkLst>
        </pc:picChg>
        <pc:picChg chg="add mod">
          <ac:chgData name="SHANNON L MARSZALEK" userId="474cab1c-18eb-41a4-96cc-a02cf0a8cf08" providerId="ADAL" clId="{751279AC-88AC-4577-805B-23DFE40CAA3C}" dt="2024-08-08T18:57:34.532" v="73" actId="1038"/>
          <ac:picMkLst>
            <pc:docMk/>
            <pc:sldMk cId="3740069471" sldId="307"/>
            <ac:picMk id="3" creationId="{78098C10-765A-8973-F8A8-2A8F9D5DF2A9}"/>
          </ac:picMkLst>
        </pc:picChg>
        <pc:picChg chg="del">
          <ac:chgData name="SHANNON L MARSZALEK" userId="474cab1c-18eb-41a4-96cc-a02cf0a8cf08" providerId="ADAL" clId="{751279AC-88AC-4577-805B-23DFE40CAA3C}" dt="2024-08-08T18:56:43.765" v="1" actId="478"/>
          <ac:picMkLst>
            <pc:docMk/>
            <pc:sldMk cId="3740069471" sldId="307"/>
            <ac:picMk id="8" creationId="{785201D4-9F8D-C12B-CCDE-7319229C6895}"/>
          </ac:picMkLst>
        </pc:picChg>
        <pc:picChg chg="mod">
          <ac:chgData name="SHANNON L MARSZALEK" userId="474cab1c-18eb-41a4-96cc-a02cf0a8cf08" providerId="ADAL" clId="{751279AC-88AC-4577-805B-23DFE40CAA3C}" dt="2024-08-08T18:57:59.497" v="101" actId="1076"/>
          <ac:picMkLst>
            <pc:docMk/>
            <pc:sldMk cId="3740069471" sldId="307"/>
            <ac:picMk id="9" creationId="{A31B66BB-2BB4-C39F-AF6A-1F6C9B1EC363}"/>
          </ac:picMkLst>
        </pc:picChg>
      </pc:sldChg>
      <pc:sldChg chg="addSp delSp modSp add mod delAnim">
        <pc:chgData name="SHANNON L MARSZALEK" userId="474cab1c-18eb-41a4-96cc-a02cf0a8cf08" providerId="ADAL" clId="{751279AC-88AC-4577-805B-23DFE40CAA3C}" dt="2024-08-08T19:01:27.434" v="162" actId="14100"/>
        <pc:sldMkLst>
          <pc:docMk/>
          <pc:sldMk cId="304450634" sldId="308"/>
        </pc:sldMkLst>
        <pc:spChg chg="del">
          <ac:chgData name="SHANNON L MARSZALEK" userId="474cab1c-18eb-41a4-96cc-a02cf0a8cf08" providerId="ADAL" clId="{751279AC-88AC-4577-805B-23DFE40CAA3C}" dt="2024-08-08T19:00:59.075" v="156" actId="478"/>
          <ac:spMkLst>
            <pc:docMk/>
            <pc:sldMk cId="304450634" sldId="308"/>
            <ac:spMk id="12" creationId="{4E835A5A-A602-A14E-C2AD-2108970A149E}"/>
          </ac:spMkLst>
        </pc:spChg>
        <pc:spChg chg="del">
          <ac:chgData name="SHANNON L MARSZALEK" userId="474cab1c-18eb-41a4-96cc-a02cf0a8cf08" providerId="ADAL" clId="{751279AC-88AC-4577-805B-23DFE40CAA3C}" dt="2024-08-08T19:00:51.605" v="154" actId="478"/>
          <ac:spMkLst>
            <pc:docMk/>
            <pc:sldMk cId="304450634" sldId="308"/>
            <ac:spMk id="14" creationId="{E3E260F1-9F73-5383-FF0D-BFAB4360ABCA}"/>
          </ac:spMkLst>
        </pc:spChg>
        <pc:spChg chg="mod">
          <ac:chgData name="SHANNON L MARSZALEK" userId="474cab1c-18eb-41a4-96cc-a02cf0a8cf08" providerId="ADAL" clId="{751279AC-88AC-4577-805B-23DFE40CAA3C}" dt="2024-08-08T19:00:45.466" v="153" actId="20577"/>
          <ac:spMkLst>
            <pc:docMk/>
            <pc:sldMk cId="304450634" sldId="308"/>
            <ac:spMk id="15" creationId="{C78F9694-6221-1CC7-58F7-33652F6F2024}"/>
          </ac:spMkLst>
        </pc:spChg>
        <pc:picChg chg="add mod">
          <ac:chgData name="SHANNON L MARSZALEK" userId="474cab1c-18eb-41a4-96cc-a02cf0a8cf08" providerId="ADAL" clId="{751279AC-88AC-4577-805B-23DFE40CAA3C}" dt="2024-08-08T19:01:27.434" v="162" actId="14100"/>
          <ac:picMkLst>
            <pc:docMk/>
            <pc:sldMk cId="304450634" sldId="308"/>
            <ac:picMk id="3" creationId="{A8DA90F6-564F-5E1F-7DFD-FF2D526685AB}"/>
          </ac:picMkLst>
        </pc:picChg>
        <pc:picChg chg="del">
          <ac:chgData name="SHANNON L MARSZALEK" userId="474cab1c-18eb-41a4-96cc-a02cf0a8cf08" providerId="ADAL" clId="{751279AC-88AC-4577-805B-23DFE40CAA3C}" dt="2024-08-08T19:00:53.523" v="155" actId="478"/>
          <ac:picMkLst>
            <pc:docMk/>
            <pc:sldMk cId="304450634" sldId="308"/>
            <ac:picMk id="13" creationId="{3AD6CC25-E727-32B0-7942-93E2F7B1423E}"/>
          </ac:picMkLst>
        </pc:picChg>
      </pc:sldChg>
      <pc:sldChg chg="add">
        <pc:chgData name="SHANNON L MARSZALEK" userId="474cab1c-18eb-41a4-96cc-a02cf0a8cf08" providerId="ADAL" clId="{751279AC-88AC-4577-805B-23DFE40CAA3C}" dt="2024-08-08T19:02:20.905" v="165" actId="2890"/>
        <pc:sldMkLst>
          <pc:docMk/>
          <pc:sldMk cId="2074384271" sldId="309"/>
        </pc:sldMkLst>
      </pc:sldChg>
      <pc:sldChg chg="addSp delSp modSp add mod">
        <pc:chgData name="SHANNON L MARSZALEK" userId="474cab1c-18eb-41a4-96cc-a02cf0a8cf08" providerId="ADAL" clId="{751279AC-88AC-4577-805B-23DFE40CAA3C}" dt="2024-08-08T19:09:17.080" v="229" actId="1076"/>
        <pc:sldMkLst>
          <pc:docMk/>
          <pc:sldMk cId="2717724066" sldId="310"/>
        </pc:sldMkLst>
        <pc:spChg chg="add mod">
          <ac:chgData name="SHANNON L MARSZALEK" userId="474cab1c-18eb-41a4-96cc-a02cf0a8cf08" providerId="ADAL" clId="{751279AC-88AC-4577-805B-23DFE40CAA3C}" dt="2024-08-08T19:09:17.080" v="229" actId="1076"/>
          <ac:spMkLst>
            <pc:docMk/>
            <pc:sldMk cId="2717724066" sldId="310"/>
            <ac:spMk id="2" creationId="{F4E6D09B-D626-97D0-7A36-6F3D60688327}"/>
          </ac:spMkLst>
        </pc:spChg>
        <pc:spChg chg="del">
          <ac:chgData name="SHANNON L MARSZALEK" userId="474cab1c-18eb-41a4-96cc-a02cf0a8cf08" providerId="ADAL" clId="{751279AC-88AC-4577-805B-23DFE40CAA3C}" dt="2024-08-08T19:08:36.475" v="222" actId="478"/>
          <ac:spMkLst>
            <pc:docMk/>
            <pc:sldMk cId="2717724066" sldId="310"/>
            <ac:spMk id="10" creationId="{C830C3BE-6169-C935-C2AA-F8D671ED4E92}"/>
          </ac:spMkLst>
        </pc:spChg>
        <pc:picChg chg="add mod">
          <ac:chgData name="SHANNON L MARSZALEK" userId="474cab1c-18eb-41a4-96cc-a02cf0a8cf08" providerId="ADAL" clId="{751279AC-88AC-4577-805B-23DFE40CAA3C}" dt="2024-08-08T19:09:12.608" v="228" actId="1076"/>
          <ac:picMkLst>
            <pc:docMk/>
            <pc:sldMk cId="2717724066" sldId="310"/>
            <ac:picMk id="3" creationId="{07954386-9562-BD13-A281-0A892330AF18}"/>
          </ac:picMkLst>
        </pc:picChg>
      </pc:sldChg>
      <pc:sldChg chg="addSp delSp modSp add mod">
        <pc:chgData name="SHANNON L MARSZALEK" userId="474cab1c-18eb-41a4-96cc-a02cf0a8cf08" providerId="ADAL" clId="{751279AC-88AC-4577-805B-23DFE40CAA3C}" dt="2024-08-08T19:11:48.899" v="285" actId="20577"/>
        <pc:sldMkLst>
          <pc:docMk/>
          <pc:sldMk cId="971897390" sldId="311"/>
        </pc:sldMkLst>
        <pc:spChg chg="add mod">
          <ac:chgData name="SHANNON L MARSZALEK" userId="474cab1c-18eb-41a4-96cc-a02cf0a8cf08" providerId="ADAL" clId="{751279AC-88AC-4577-805B-23DFE40CAA3C}" dt="2024-08-08T19:11:28.154" v="279" actId="20577"/>
          <ac:spMkLst>
            <pc:docMk/>
            <pc:sldMk cId="971897390" sldId="311"/>
            <ac:spMk id="2" creationId="{C2A2C780-6F96-0F71-9458-27B8231DF5B4}"/>
          </ac:spMkLst>
        </pc:spChg>
        <pc:spChg chg="del mod">
          <ac:chgData name="SHANNON L MARSZALEK" userId="474cab1c-18eb-41a4-96cc-a02cf0a8cf08" providerId="ADAL" clId="{751279AC-88AC-4577-805B-23DFE40CAA3C}" dt="2024-08-08T19:10:54.755" v="239" actId="478"/>
          <ac:spMkLst>
            <pc:docMk/>
            <pc:sldMk cId="971897390" sldId="311"/>
            <ac:spMk id="3" creationId="{F95F6F76-E7D2-8A68-CA7A-F825C5770A8B}"/>
          </ac:spMkLst>
        </pc:spChg>
        <pc:spChg chg="add mod">
          <ac:chgData name="SHANNON L MARSZALEK" userId="474cab1c-18eb-41a4-96cc-a02cf0a8cf08" providerId="ADAL" clId="{751279AC-88AC-4577-805B-23DFE40CAA3C}" dt="2024-08-08T19:11:48.899" v="285" actId="20577"/>
          <ac:spMkLst>
            <pc:docMk/>
            <pc:sldMk cId="971897390" sldId="311"/>
            <ac:spMk id="11" creationId="{0B114D48-5A41-1CF6-CA69-A2695BF608F4}"/>
          </ac:spMkLst>
        </pc:spChg>
        <pc:picChg chg="del">
          <ac:chgData name="SHANNON L MARSZALEK" userId="474cab1c-18eb-41a4-96cc-a02cf0a8cf08" providerId="ADAL" clId="{751279AC-88AC-4577-805B-23DFE40CAA3C}" dt="2024-08-08T19:10:47.610" v="236" actId="478"/>
          <ac:picMkLst>
            <pc:docMk/>
            <pc:sldMk cId="971897390" sldId="311"/>
            <ac:picMk id="8" creationId="{7017C257-EB72-42CB-FBE5-3EC0680356CA}"/>
          </ac:picMkLst>
        </pc:picChg>
        <pc:picChg chg="del">
          <ac:chgData name="SHANNON L MARSZALEK" userId="474cab1c-18eb-41a4-96cc-a02cf0a8cf08" providerId="ADAL" clId="{751279AC-88AC-4577-805B-23DFE40CAA3C}" dt="2024-08-08T19:10:49.074" v="237" actId="478"/>
          <ac:picMkLst>
            <pc:docMk/>
            <pc:sldMk cId="971897390" sldId="311"/>
            <ac:picMk id="10" creationId="{096E9EF6-C0D2-DDBB-211B-2826CB8315A9}"/>
          </ac:picMkLst>
        </pc:picChg>
        <pc:picChg chg="add mod">
          <ac:chgData name="SHANNON L MARSZALEK" userId="474cab1c-18eb-41a4-96cc-a02cf0a8cf08" providerId="ADAL" clId="{751279AC-88AC-4577-805B-23DFE40CAA3C}" dt="2024-08-08T19:11:13.496" v="242" actId="1076"/>
          <ac:picMkLst>
            <pc:docMk/>
            <pc:sldMk cId="971897390" sldId="311"/>
            <ac:picMk id="12" creationId="{BCCD6B47-7D3E-5EFA-FBCF-1AF86C68A92C}"/>
          </ac:picMkLst>
        </pc:picChg>
      </pc:sldChg>
    </pc:docChg>
  </pc:docChgLst>
  <pc:docChgLst>
    <pc:chgData name="SHANNON L MARSZALEK" userId="S::marszaleksl@scsk12.org::474cab1c-18eb-41a4-96cc-a02cf0a8cf08" providerId="AD" clId="Web-{0F31632E-0ACB-C58B-E162-8D50D5595931}"/>
    <pc:docChg chg="addSld modSld">
      <pc:chgData name="SHANNON L MARSZALEK" userId="S::marszaleksl@scsk12.org::474cab1c-18eb-41a4-96cc-a02cf0a8cf08" providerId="AD" clId="Web-{0F31632E-0ACB-C58B-E162-8D50D5595931}" dt="2024-08-13T01:19:54.023" v="38" actId="14100"/>
      <pc:docMkLst>
        <pc:docMk/>
      </pc:docMkLst>
      <pc:sldChg chg="modSp">
        <pc:chgData name="SHANNON L MARSZALEK" userId="S::marszaleksl@scsk12.org::474cab1c-18eb-41a4-96cc-a02cf0a8cf08" providerId="AD" clId="Web-{0F31632E-0ACB-C58B-E162-8D50D5595931}" dt="2024-08-13T01:17:23.814" v="23" actId="20577"/>
        <pc:sldMkLst>
          <pc:docMk/>
          <pc:sldMk cId="971897390" sldId="311"/>
        </pc:sldMkLst>
        <pc:spChg chg="mod">
          <ac:chgData name="SHANNON L MARSZALEK" userId="S::marszaleksl@scsk12.org::474cab1c-18eb-41a4-96cc-a02cf0a8cf08" providerId="AD" clId="Web-{0F31632E-0ACB-C58B-E162-8D50D5595931}" dt="2024-08-13T01:17:23.814" v="23" actId="20577"/>
          <ac:spMkLst>
            <pc:docMk/>
            <pc:sldMk cId="971897390" sldId="311"/>
            <ac:spMk id="11" creationId="{0B114D48-5A41-1CF6-CA69-A2695BF608F4}"/>
          </ac:spMkLst>
        </pc:spChg>
      </pc:sldChg>
      <pc:sldChg chg="addSp delSp modSp add replId">
        <pc:chgData name="SHANNON L MARSZALEK" userId="S::marszaleksl@scsk12.org::474cab1c-18eb-41a4-96cc-a02cf0a8cf08" providerId="AD" clId="Web-{0F31632E-0ACB-C58B-E162-8D50D5595931}" dt="2024-08-13T01:19:54.023" v="38" actId="14100"/>
        <pc:sldMkLst>
          <pc:docMk/>
          <pc:sldMk cId="3961198397" sldId="312"/>
        </pc:sldMkLst>
        <pc:spChg chg="del">
          <ac:chgData name="SHANNON L MARSZALEK" userId="S::marszaleksl@scsk12.org::474cab1c-18eb-41a4-96cc-a02cf0a8cf08" providerId="AD" clId="Web-{0F31632E-0ACB-C58B-E162-8D50D5595931}" dt="2024-08-13T01:18:04.332" v="31"/>
          <ac:spMkLst>
            <pc:docMk/>
            <pc:sldMk cId="3961198397" sldId="312"/>
            <ac:spMk id="2" creationId="{B672E2A7-1F00-EAE7-F42F-B70E411EF820}"/>
          </ac:spMkLst>
        </pc:spChg>
        <pc:spChg chg="del">
          <ac:chgData name="SHANNON L MARSZALEK" userId="S::marszaleksl@scsk12.org::474cab1c-18eb-41a4-96cc-a02cf0a8cf08" providerId="AD" clId="Web-{0F31632E-0ACB-C58B-E162-8D50D5595931}" dt="2024-08-13T01:18:04.332" v="30"/>
          <ac:spMkLst>
            <pc:docMk/>
            <pc:sldMk cId="3961198397" sldId="312"/>
            <ac:spMk id="3" creationId="{119848A0-E04E-A743-7331-C88A8572BAB4}"/>
          </ac:spMkLst>
        </pc:spChg>
        <pc:spChg chg="del">
          <ac:chgData name="SHANNON L MARSZALEK" userId="S::marszaleksl@scsk12.org::474cab1c-18eb-41a4-96cc-a02cf0a8cf08" providerId="AD" clId="Web-{0F31632E-0ACB-C58B-E162-8D50D5595931}" dt="2024-08-13T01:18:04.332" v="27"/>
          <ac:spMkLst>
            <pc:docMk/>
            <pc:sldMk cId="3961198397" sldId="312"/>
            <ac:spMk id="11" creationId="{CABD4998-5475-453C-42E1-844EBACC9776}"/>
          </ac:spMkLst>
        </pc:spChg>
        <pc:spChg chg="del">
          <ac:chgData name="SHANNON L MARSZALEK" userId="S::marszaleksl@scsk12.org::474cab1c-18eb-41a4-96cc-a02cf0a8cf08" providerId="AD" clId="Web-{0F31632E-0ACB-C58B-E162-8D50D5595931}" dt="2024-08-13T01:17:57.347" v="25"/>
          <ac:spMkLst>
            <pc:docMk/>
            <pc:sldMk cId="3961198397" sldId="312"/>
            <ac:spMk id="16" creationId="{ABDAF48E-EB59-4FF4-1517-4B0A52B4CFC9}"/>
          </ac:spMkLst>
        </pc:spChg>
        <pc:picChg chg="del">
          <ac:chgData name="SHANNON L MARSZALEK" userId="S::marszaleksl@scsk12.org::474cab1c-18eb-41a4-96cc-a02cf0a8cf08" providerId="AD" clId="Web-{0F31632E-0ACB-C58B-E162-8D50D5595931}" dt="2024-08-13T01:18:04.332" v="29"/>
          <ac:picMkLst>
            <pc:docMk/>
            <pc:sldMk cId="3961198397" sldId="312"/>
            <ac:picMk id="8" creationId="{0758385E-CB87-5DCC-C0C7-A81D156CA7C8}"/>
          </ac:picMkLst>
        </pc:picChg>
        <pc:picChg chg="del">
          <ac:chgData name="SHANNON L MARSZALEK" userId="S::marszaleksl@scsk12.org::474cab1c-18eb-41a4-96cc-a02cf0a8cf08" providerId="AD" clId="Web-{0F31632E-0ACB-C58B-E162-8D50D5595931}" dt="2024-08-13T01:18:04.332" v="28"/>
          <ac:picMkLst>
            <pc:docMk/>
            <pc:sldMk cId="3961198397" sldId="312"/>
            <ac:picMk id="10" creationId="{DCCDE3EA-163C-95D2-D877-11D64106D9CA}"/>
          </ac:picMkLst>
        </pc:picChg>
        <pc:picChg chg="add mod">
          <ac:chgData name="SHANNON L MARSZALEK" userId="S::marszaleksl@scsk12.org::474cab1c-18eb-41a4-96cc-a02cf0a8cf08" providerId="AD" clId="Web-{0F31632E-0ACB-C58B-E162-8D50D5595931}" dt="2024-08-13T01:19:54.023" v="38" actId="14100"/>
          <ac:picMkLst>
            <pc:docMk/>
            <pc:sldMk cId="3961198397" sldId="312"/>
            <ac:picMk id="12" creationId="{16ECA75F-FE2A-02FC-8771-C51BD1D79D12}"/>
          </ac:picMkLst>
        </pc:picChg>
        <pc:picChg chg="del">
          <ac:chgData name="SHANNON L MARSZALEK" userId="S::marszaleksl@scsk12.org::474cab1c-18eb-41a4-96cc-a02cf0a8cf08" providerId="AD" clId="Web-{0F31632E-0ACB-C58B-E162-8D50D5595931}" dt="2024-08-13T01:18:04.332" v="26"/>
          <ac:picMkLst>
            <pc:docMk/>
            <pc:sldMk cId="3961198397" sldId="312"/>
            <ac:picMk id="17" creationId="{0CE65B34-BDE1-E064-6BCD-617C80D0E8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9EEA5-347B-EB45-B2F5-79415EEB7E1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0ABA2-E124-304D-8717-6E304D981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3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sk12.org/welcome/" TargetMode="External"/><Relationship Id="rId5" Type="http://schemas.openxmlformats.org/officeDocument/2006/relationships/hyperlink" Target="http://www.scsk12.org/face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hyperlink" Target="http://www.scsk12.org/communications/files/2016/Code%20of%20Conduct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csk12.org/policy/files/files/5000%20Instruction/5010%20Title%20I%20Parental%20Involvement(1).pdf" TargetMode="External"/><Relationship Id="rId5" Type="http://schemas.openxmlformats.org/officeDocument/2006/relationships/hyperlink" Target="http://www.scsk12.org/Policy_Manual/pm/5000/5010.html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chools.scsk12.org/domain/3117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ngimg.com/download/66630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schools.scsk12.org/overton-hs" TargetMode="Externa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s.scsk12.org/overton-hs" TargetMode="External"/><Relationship Id="rId5" Type="http://schemas.openxmlformats.org/officeDocument/2006/relationships/hyperlink" Target="mailto:marszaleksl@scsk12.or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1E4A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24386" y="0"/>
            <a:ext cx="8463614" cy="10287000"/>
          </a:xfrm>
          <a:prstGeom prst="rect">
            <a:avLst/>
          </a:prstGeom>
          <a:solidFill>
            <a:srgbClr val="1E4A90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Century Gothic Paneuropean"/>
              </a:rPr>
              <a:t>LEARN. LEAD. LEAVE A </a:t>
            </a:r>
            <a:r>
              <a:rPr lang="en-US" sz="2500" dirty="0">
                <a:solidFill>
                  <a:srgbClr val="FFFFFF"/>
                </a:solidFill>
                <a:latin typeface="Century Gothic Paneuropean Bold"/>
              </a:rPr>
              <a:t>LEGACY.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B42F76-3C55-0E8C-6568-E8E3718BF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1" y="139021"/>
            <a:ext cx="2169619" cy="22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3CFB48C-C5B3-5BC5-48EC-E4FDEFE3E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386" y="2628900"/>
            <a:ext cx="8463614" cy="4108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B8C4D-AAD3-B217-2500-1D334243DC58}"/>
              </a:ext>
            </a:extLst>
          </p:cNvPr>
          <p:cNvSpPr txBox="1"/>
          <p:nvPr/>
        </p:nvSpPr>
        <p:spPr>
          <a:xfrm>
            <a:off x="-243840" y="3653899"/>
            <a:ext cx="9936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Annual Title I </a:t>
            </a:r>
          </a:p>
          <a:p>
            <a:pPr algn="ctr"/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Parent Meeting</a:t>
            </a:r>
          </a:p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August 29, 2024</a:t>
            </a:r>
          </a:p>
          <a:p>
            <a:pPr algn="ctr"/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801704"/>
            <a:ext cx="18288000" cy="1485296"/>
          </a:xfrm>
          <a:prstGeom prst="rect">
            <a:avLst/>
          </a:prstGeom>
          <a:solidFill>
            <a:srgbClr val="1E4A9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Century Gothic Paneuropean"/>
              </a:rPr>
              <a:t>LEARN. LEAD. LEAVE A </a:t>
            </a:r>
            <a:r>
              <a:rPr lang="en-US" sz="2500">
                <a:solidFill>
                  <a:srgbClr val="FFFFFF"/>
                </a:solidFill>
                <a:latin typeface="Century Gothic Paneuropean Bold"/>
              </a:rPr>
              <a:t>LEGACY.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31B66BB-2BB4-C39F-AF6A-1F6C9B1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7" y="190500"/>
            <a:ext cx="1800664" cy="18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B48DF-E88A-F7A3-02BE-ED0BAB30A2EF}"/>
              </a:ext>
            </a:extLst>
          </p:cNvPr>
          <p:cNvSpPr txBox="1"/>
          <p:nvPr/>
        </p:nvSpPr>
        <p:spPr>
          <a:xfrm>
            <a:off x="2050541" y="941740"/>
            <a:ext cx="1598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OHS Family Engagement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-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Ways for Parents to Get Involved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7610C-45BE-BE37-E829-F79EA5632084}"/>
              </a:ext>
            </a:extLst>
          </p:cNvPr>
          <p:cNvSpPr txBox="1"/>
          <p:nvPr/>
        </p:nvSpPr>
        <p:spPr>
          <a:xfrm>
            <a:off x="3429000" y="2162655"/>
            <a:ext cx="9636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Become a school volunteer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Attend athletic events and booster meetings (See OHS Calendar)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Participate in SCS District parent training opportunities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Family and Community Involvement – SCS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Parent Welcome Center - SCS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8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801704"/>
            <a:ext cx="18288000" cy="1485296"/>
          </a:xfrm>
          <a:prstGeom prst="rect">
            <a:avLst/>
          </a:prstGeom>
          <a:solidFill>
            <a:srgbClr val="1E4A9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Century Gothic Paneuropean"/>
              </a:rPr>
              <a:t>LEARN. LEAD. LEAVE A </a:t>
            </a:r>
            <a:r>
              <a:rPr lang="en-US" sz="2500">
                <a:solidFill>
                  <a:srgbClr val="FFFFFF"/>
                </a:solidFill>
                <a:latin typeface="Century Gothic Paneuropean Bold"/>
              </a:rPr>
              <a:t>LEGACY.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31B66BB-2BB4-C39F-AF6A-1F6C9B1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7" y="323926"/>
            <a:ext cx="2169619" cy="22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B48DF-E88A-F7A3-02BE-ED0BAB30A2EF}"/>
              </a:ext>
            </a:extLst>
          </p:cNvPr>
          <p:cNvSpPr txBox="1"/>
          <p:nvPr/>
        </p:nvSpPr>
        <p:spPr>
          <a:xfrm>
            <a:off x="2777191" y="1471494"/>
            <a:ext cx="1436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Policies for Family Engagement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8C96B-1B2B-C7F6-4F04-6A6E7CDDBCD1}"/>
              </a:ext>
            </a:extLst>
          </p:cNvPr>
          <p:cNvSpPr txBox="1"/>
          <p:nvPr/>
        </p:nvSpPr>
        <p:spPr>
          <a:xfrm>
            <a:off x="3462596" y="3086100"/>
            <a:ext cx="1023424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review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SCS Parent and Community Engagement Policies: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SCS Title I Parental Involvement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(5010)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SCS Title I Parental Involvement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(7009)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review the SCS Code of Conduct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Student Code of Conduct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57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8867" y="9436073"/>
            <a:ext cx="10908417" cy="0"/>
          </a:xfrm>
          <a:prstGeom prst="line">
            <a:avLst/>
          </a:prstGeom>
          <a:ln w="19050" cap="rnd">
            <a:solidFill>
              <a:srgbClr val="1E4A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980867" cy="10287000"/>
          </a:xfrm>
          <a:prstGeom prst="rect">
            <a:avLst/>
          </a:prstGeom>
          <a:solidFill>
            <a:srgbClr val="1E4A90">
              <a:alpha val="89804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1408867" y="1615314"/>
            <a:ext cx="2537389" cy="2537389"/>
            <a:chOff x="0" y="0"/>
            <a:chExt cx="6350000" cy="635000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E4A9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189EFA1-22D4-596D-38EC-7BA6F9AE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5443"/>
            <a:ext cx="1909610" cy="19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3E47BB38-F90C-28D4-C097-1EC5AD739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3" y="1615314"/>
            <a:ext cx="5094681" cy="2473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9C4C6C-6997-0639-F3D3-AFCF49D7D584}"/>
              </a:ext>
            </a:extLst>
          </p:cNvPr>
          <p:cNvSpPr txBox="1"/>
          <p:nvPr/>
        </p:nvSpPr>
        <p:spPr>
          <a:xfrm>
            <a:off x="12301518" y="9256032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 dirty="0">
                <a:solidFill>
                  <a:srgbClr val="1E4A90"/>
                </a:solidFill>
                <a:latin typeface="Century Gothic Paneuropean"/>
              </a:rPr>
              <a:t>LEARN. LEAD. LEAVE A </a:t>
            </a:r>
            <a:r>
              <a:rPr lang="en-US" sz="2500" dirty="0">
                <a:solidFill>
                  <a:srgbClr val="C00000"/>
                </a:solidFill>
                <a:latin typeface="Century Gothic Paneuropean Bold"/>
              </a:rPr>
              <a:t>LEGACY.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5929D1-75C1-6581-999B-85E81CFEF8E3}"/>
              </a:ext>
            </a:extLst>
          </p:cNvPr>
          <p:cNvSpPr txBox="1"/>
          <p:nvPr/>
        </p:nvSpPr>
        <p:spPr>
          <a:xfrm>
            <a:off x="5175704" y="452862"/>
            <a:ext cx="7702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Parents’ Right to Know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1C3420-8A50-7E22-21C8-E3AB774154D1}"/>
              </a:ext>
            </a:extLst>
          </p:cNvPr>
          <p:cNvSpPr txBox="1"/>
          <p:nvPr/>
        </p:nvSpPr>
        <p:spPr>
          <a:xfrm>
            <a:off x="5221558" y="1416427"/>
            <a:ext cx="12256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parents have the right to request the following: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 teacher’s professional qualifications and licensure(s)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 paraprofessional’s qualifications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*An assurance that their child’s name, address, and telephone listing not be released to military recruiters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D85CA-4D25-8A64-D89D-52A8111978FB}"/>
              </a:ext>
            </a:extLst>
          </p:cNvPr>
          <p:cNvSpPr txBox="1"/>
          <p:nvPr/>
        </p:nvSpPr>
        <p:spPr>
          <a:xfrm>
            <a:off x="5250866" y="5660053"/>
            <a:ext cx="129640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parents will receive information on the following: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*Their child’s level of achievement in each of the state academic assessments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*Their option to request a transfer to another school within the district if their child is the victim of a violent crime at school or is assigned to an unsafe school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05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801704"/>
            <a:ext cx="18288000" cy="1485296"/>
          </a:xfrm>
          <a:prstGeom prst="rect">
            <a:avLst/>
          </a:prstGeom>
          <a:solidFill>
            <a:srgbClr val="1E4A9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Century Gothic Paneuropean"/>
              </a:rPr>
              <a:t>LEARN. LEAD. LEAVE A </a:t>
            </a:r>
            <a:r>
              <a:rPr lang="en-US" sz="2500">
                <a:solidFill>
                  <a:srgbClr val="FFFFFF"/>
                </a:solidFill>
                <a:latin typeface="Century Gothic Paneuropean Bold"/>
              </a:rPr>
              <a:t>LEGACY.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31B66BB-2BB4-C39F-AF6A-1F6C9B1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1" y="139021"/>
            <a:ext cx="2169619" cy="22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505E2-5135-0126-73AC-14D22D27DA49}"/>
              </a:ext>
            </a:extLst>
          </p:cNvPr>
          <p:cNvSpPr txBox="1"/>
          <p:nvPr/>
        </p:nvSpPr>
        <p:spPr>
          <a:xfrm>
            <a:off x="2770493" y="1023363"/>
            <a:ext cx="954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Scheduling Teacher Conferences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26D2A-3E0B-475B-4C9F-099138BFC11E}"/>
              </a:ext>
            </a:extLst>
          </p:cNvPr>
          <p:cNvSpPr txBox="1"/>
          <p:nvPr/>
        </p:nvSpPr>
        <p:spPr>
          <a:xfrm>
            <a:off x="3581400" y="2881208"/>
            <a:ext cx="90106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 the teacher – “Our Staff”/”Academic Faculty and Staff Directory” on OHS Website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5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Faculty and Staff / Main Office (scsk12.org)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the school and leave a message with the secretary for the teacher to contact you (416-2136).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1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8867" y="9436073"/>
            <a:ext cx="10908417" cy="0"/>
          </a:xfrm>
          <a:prstGeom prst="line">
            <a:avLst/>
          </a:prstGeom>
          <a:ln w="19050" cap="rnd">
            <a:solidFill>
              <a:srgbClr val="1E4A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980867" cy="10287000"/>
          </a:xfrm>
          <a:prstGeom prst="rect">
            <a:avLst/>
          </a:prstGeom>
          <a:solidFill>
            <a:srgbClr val="1E4A90">
              <a:alpha val="89804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1408867" y="1615314"/>
            <a:ext cx="2537389" cy="2537389"/>
            <a:chOff x="0" y="0"/>
            <a:chExt cx="6350000" cy="635000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E4A9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2315232" y="2497931"/>
            <a:ext cx="6457964" cy="5291137"/>
            <a:chOff x="0" y="0"/>
            <a:chExt cx="8610618" cy="7054850"/>
          </a:xfrm>
        </p:grpSpPr>
        <p:pic>
          <p:nvPicPr>
            <p:cNvPr id="7" name="Picture 7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rcRect l="9389" r="9389"/>
            <a:stretch>
              <a:fillRect/>
            </a:stretch>
          </p:blipFill>
          <p:spPr>
            <a:xfrm>
              <a:off x="0" y="0"/>
              <a:ext cx="8610618" cy="70548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 dirty="0">
                <a:solidFill>
                  <a:srgbClr val="1E4A90"/>
                </a:solidFill>
                <a:latin typeface="Century Gothic Paneuropean"/>
              </a:rPr>
              <a:t>LEARN. LEAD. LEAVE A </a:t>
            </a:r>
            <a:r>
              <a:rPr lang="en-US" sz="2500" dirty="0">
                <a:solidFill>
                  <a:srgbClr val="C00000"/>
                </a:solidFill>
                <a:latin typeface="Century Gothic Paneuropean Bold"/>
              </a:rPr>
              <a:t>LEGACY.</a:t>
            </a:r>
            <a:endParaRPr lang="en-US" sz="2500">
              <a:solidFill>
                <a:srgbClr val="C00000"/>
              </a:solidFill>
              <a:latin typeface="Century Gothic Paneuropean Bold"/>
              <a:cs typeface="Century Gothic Paneuropean Bold"/>
            </a:endParaRPr>
          </a:p>
        </p:txBody>
      </p:sp>
      <p:sp>
        <p:nvSpPr>
          <p:cNvPr id="9" name="AutoShape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F6BA4-9587-CBE6-10E5-7CE8FD6030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2375303"/>
            <a:ext cx="7951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</a:rPr>
              <a:t>Stay Connected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F15709-7CF7-D3F7-7937-E5C5FD8D81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4002346"/>
            <a:ext cx="815340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OHS School Website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Overton High / Homepage (scsk12.org)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2800" b="1" i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29DC86C-88CF-A9D1-5225-D95828207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304" y="394455"/>
            <a:ext cx="2169619" cy="22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con">
            <a:extLst>
              <a:ext uri="{FF2B5EF4-FFF2-40B4-BE49-F238E27FC236}">
                <a16:creationId xmlns:a16="http://schemas.microsoft.com/office/drawing/2014/main" id="{DD41BEE4-60B0-440F-D584-E4F9C0679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714730" y="5789320"/>
            <a:ext cx="7092071" cy="17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8867" y="9436073"/>
            <a:ext cx="10908417" cy="0"/>
          </a:xfrm>
          <a:prstGeom prst="line">
            <a:avLst/>
          </a:prstGeom>
          <a:ln w="19050" cap="rnd">
            <a:solidFill>
              <a:srgbClr val="1E4A9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980867" cy="10287000"/>
          </a:xfrm>
          <a:prstGeom prst="rect">
            <a:avLst/>
          </a:prstGeom>
          <a:solidFill>
            <a:srgbClr val="1E4A90">
              <a:alpha val="89804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1408867" y="1615314"/>
            <a:ext cx="2537389" cy="2537389"/>
            <a:chOff x="0" y="0"/>
            <a:chExt cx="6350000" cy="6350000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E4A9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 dirty="0">
                <a:solidFill>
                  <a:srgbClr val="1E4A90"/>
                </a:solidFill>
                <a:latin typeface="Century Gothic Paneuropean"/>
              </a:rPr>
              <a:t>LEARN. LEAD. LEAVE A </a:t>
            </a:r>
            <a:r>
              <a:rPr lang="en-US" sz="2500" dirty="0">
                <a:solidFill>
                  <a:srgbClr val="C00000"/>
                </a:solidFill>
                <a:latin typeface="Century Gothic Paneuropean Bold"/>
              </a:rPr>
              <a:t>LEGACY.</a:t>
            </a:r>
            <a:endParaRPr lang="en-US" sz="2500">
              <a:solidFill>
                <a:srgbClr val="C00000"/>
              </a:solidFill>
              <a:latin typeface="Century Gothic Paneuropean Bold"/>
              <a:cs typeface="Century Gothic Paneuropean Bold"/>
            </a:endParaRPr>
          </a:p>
        </p:txBody>
      </p:sp>
      <p:sp>
        <p:nvSpPr>
          <p:cNvPr id="9" name="AutoShape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189EFA1-22D4-596D-38EC-7BA6F9AE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391" y="5443"/>
            <a:ext cx="2169619" cy="22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3E47BB38-F90C-28D4-C097-1EC5AD739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23" y="1615314"/>
            <a:ext cx="5094681" cy="24733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7BC1A3-43D2-BC1E-5E28-ABD28500ABAA}"/>
              </a:ext>
            </a:extLst>
          </p:cNvPr>
          <p:cNvSpPr txBox="1"/>
          <p:nvPr/>
        </p:nvSpPr>
        <p:spPr>
          <a:xfrm>
            <a:off x="5520943" y="88302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Title I Status and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317C4-8B39-A07C-0C97-8E5DFDBF689A}"/>
              </a:ext>
            </a:extLst>
          </p:cNvPr>
          <p:cNvSpPr txBox="1"/>
          <p:nvPr/>
        </p:nvSpPr>
        <p:spPr>
          <a:xfrm>
            <a:off x="5463324" y="2135642"/>
            <a:ext cx="994860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Overton operates a school-wide Title I Part A program which fosters student academic achievement, professional development, and parental involvement.</a:t>
            </a:r>
          </a:p>
          <a:p>
            <a:endParaRPr lang="en-US" sz="3200" dirty="0"/>
          </a:p>
          <a:p>
            <a:r>
              <a:rPr lang="en-US" sz="3200" dirty="0"/>
              <a:t>Title I funds enable Overton to employ one PLC Coach; one Instructional Facilitator; one Professional School Counselor; two Interventionists; one Family Engagement Specialist and one In-school Suspension Assistant to accomplish these goals.</a:t>
            </a:r>
          </a:p>
          <a:p>
            <a:endParaRPr lang="en-US" sz="3200" dirty="0"/>
          </a:p>
          <a:p>
            <a:r>
              <a:rPr lang="en-US" sz="3200" dirty="0"/>
              <a:t>Overton hosts a Parent Resource Center with parent training materials and supplies in Room 142.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801704"/>
            <a:ext cx="18288000" cy="1485296"/>
          </a:xfrm>
          <a:prstGeom prst="rect">
            <a:avLst/>
          </a:prstGeom>
          <a:solidFill>
            <a:srgbClr val="1E4A9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Century Gothic Paneuropean"/>
              </a:rPr>
              <a:t>LEARN. LEAD. LEAVE A </a:t>
            </a:r>
            <a:r>
              <a:rPr lang="en-US" sz="2500">
                <a:solidFill>
                  <a:srgbClr val="FFFFFF"/>
                </a:solidFill>
                <a:latin typeface="Century Gothic Paneuropean Bold"/>
              </a:rPr>
              <a:t>LEGACY.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31B66BB-2BB4-C39F-AF6A-1F6C9B1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7" y="342900"/>
            <a:ext cx="2169619" cy="22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43C930-A8D7-3181-C26A-9AEF93771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789810"/>
            <a:ext cx="4307196" cy="59444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93795B-6206-1409-94A7-B6929D5CDFF1}"/>
              </a:ext>
            </a:extLst>
          </p:cNvPr>
          <p:cNvSpPr/>
          <p:nvPr/>
        </p:nvSpPr>
        <p:spPr>
          <a:xfrm>
            <a:off x="9144000" y="2682965"/>
            <a:ext cx="6934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53 Honors Courses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11 Pre – AP Courses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11 AP Courses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5 Statewide Dual Credit Courses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19 Dual Credit Courses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 3 Dual Enrollment Courses</a:t>
            </a:r>
          </a:p>
          <a:p>
            <a:pPr marL="214313" lvl="0" indent="-214313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30 College, Career, and Technical Education 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1E96C2-7CFF-1BBD-D377-D166ABC61EAD}"/>
              </a:ext>
            </a:extLst>
          </p:cNvPr>
          <p:cNvSpPr txBox="1"/>
          <p:nvPr/>
        </p:nvSpPr>
        <p:spPr>
          <a:xfrm>
            <a:off x="8288732" y="1291599"/>
            <a:ext cx="742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Century Gothic" panose="020B0502020202020204" pitchFamily="34" charset="0"/>
              </a:rPr>
              <a:t>Course Offerings</a:t>
            </a:r>
          </a:p>
        </p:txBody>
      </p:sp>
    </p:spTree>
    <p:extLst>
      <p:ext uri="{BB962C8B-B14F-4D97-AF65-F5344CB8AC3E}">
        <p14:creationId xmlns:p14="http://schemas.microsoft.com/office/powerpoint/2010/main" val="222734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>
            <a:extLst>
              <a:ext uri="{FF2B5EF4-FFF2-40B4-BE49-F238E27FC236}">
                <a16:creationId xmlns:a16="http://schemas.microsoft.com/office/drawing/2014/main" id="{672B984D-8A19-E5F8-2B82-46854DB4BECF}"/>
              </a:ext>
            </a:extLst>
          </p:cNvPr>
          <p:cNvSpPr/>
          <p:nvPr/>
        </p:nvSpPr>
        <p:spPr>
          <a:xfrm>
            <a:off x="-32657" y="0"/>
            <a:ext cx="8463614" cy="10287000"/>
          </a:xfrm>
          <a:prstGeom prst="rect">
            <a:avLst/>
          </a:prstGeom>
          <a:solidFill>
            <a:srgbClr val="1E4A90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FBB7740-65CD-EE86-B710-C1586A2FA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57" y="2628900"/>
            <a:ext cx="8463614" cy="4108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46CF4B-7B9C-A9B6-B2F4-60071109115A}"/>
              </a:ext>
            </a:extLst>
          </p:cNvPr>
          <p:cNvSpPr txBox="1"/>
          <p:nvPr/>
        </p:nvSpPr>
        <p:spPr>
          <a:xfrm>
            <a:off x="8915400" y="11811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Mastery Connect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Data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3F84E-FC1B-74D8-12E1-9725CB8D817B}"/>
              </a:ext>
            </a:extLst>
          </p:cNvPr>
          <p:cNvSpPr txBox="1"/>
          <p:nvPr/>
        </p:nvSpPr>
        <p:spPr>
          <a:xfrm>
            <a:off x="9144000" y="3198288"/>
            <a:ext cx="80771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Students took District Common Formative Assessments in each of the following core courses: English I, English II, Algebra I, Algebra II, Geometry, and Biology. </a:t>
            </a:r>
          </a:p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*This year will include US History. </a:t>
            </a:r>
          </a:p>
        </p:txBody>
      </p:sp>
    </p:spTree>
    <p:extLst>
      <p:ext uri="{BB962C8B-B14F-4D97-AF65-F5344CB8AC3E}">
        <p14:creationId xmlns:p14="http://schemas.microsoft.com/office/powerpoint/2010/main" val="58620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801704"/>
            <a:ext cx="18288000" cy="1485296"/>
          </a:xfrm>
          <a:prstGeom prst="rect">
            <a:avLst/>
          </a:prstGeom>
          <a:solidFill>
            <a:srgbClr val="1E4A9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Century Gothic Paneuropean"/>
              </a:rPr>
              <a:t>LEARN. LEAD. LEAVE A </a:t>
            </a:r>
            <a:r>
              <a:rPr lang="en-US" sz="2500">
                <a:solidFill>
                  <a:srgbClr val="FFFFFF"/>
                </a:solidFill>
                <a:latin typeface="Century Gothic Paneuropean Bold"/>
              </a:rPr>
              <a:t>LEGACY.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31B66BB-2BB4-C39F-AF6A-1F6C9B1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1" y="139021"/>
            <a:ext cx="2169619" cy="22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03858E-76D4-8C47-24B8-5692281F5E29}"/>
              </a:ext>
            </a:extLst>
          </p:cNvPr>
          <p:cNvSpPr txBox="1"/>
          <p:nvPr/>
        </p:nvSpPr>
        <p:spPr>
          <a:xfrm>
            <a:off x="2438400" y="691093"/>
            <a:ext cx="6256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ELA/Math/Science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4EDBE-785E-8B23-BF79-FF3CEE72C264}"/>
              </a:ext>
            </a:extLst>
          </p:cNvPr>
          <p:cNvSpPr txBox="1"/>
          <p:nvPr/>
        </p:nvSpPr>
        <p:spPr>
          <a:xfrm>
            <a:off x="2971800" y="6633084"/>
            <a:ext cx="145541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year, students in EOC Courses took a total of three MSCS District CFAs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collected serves as a predictor for EOC Success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Data is used to drive instruction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265A0A-6243-779C-34AE-BD9E1F317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324" y="1947966"/>
            <a:ext cx="13971794" cy="44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9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801704"/>
            <a:ext cx="18288000" cy="1485296"/>
          </a:xfrm>
          <a:prstGeom prst="rect">
            <a:avLst/>
          </a:prstGeom>
          <a:solidFill>
            <a:srgbClr val="1E4A9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Century Gothic Paneuropean"/>
              </a:rPr>
              <a:t>LEARN. LEAD. LEAVE A </a:t>
            </a:r>
            <a:r>
              <a:rPr lang="en-US" sz="2500">
                <a:solidFill>
                  <a:srgbClr val="FFFFFF"/>
                </a:solidFill>
                <a:latin typeface="Century Gothic Paneuropean Bold"/>
              </a:rPr>
              <a:t>LEGACY.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31B66BB-2BB4-C39F-AF6A-1F6C9B1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1" y="139021"/>
            <a:ext cx="2169619" cy="22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61D101-95B5-97B7-86AB-105A4F3A7FEE}"/>
              </a:ext>
            </a:extLst>
          </p:cNvPr>
          <p:cNvSpPr txBox="1"/>
          <p:nvPr/>
        </p:nvSpPr>
        <p:spPr>
          <a:xfrm>
            <a:off x="2729462" y="1252212"/>
            <a:ext cx="85281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Overton by the Numbers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59573-F09B-BE30-3ABF-2DA39AA6405C}"/>
              </a:ext>
            </a:extLst>
          </p:cNvPr>
          <p:cNvSpPr txBox="1"/>
          <p:nvPr/>
        </p:nvSpPr>
        <p:spPr>
          <a:xfrm>
            <a:off x="3276600" y="2944688"/>
            <a:ext cx="8582025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88 Teachers </a:t>
            </a:r>
            <a:r>
              <a:rPr lang="en-US" sz="4000" b="1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(82 Licensed/6 Permit)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Administrators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Counselors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Instructional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Facilitators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Library/Media Specialists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13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801704"/>
            <a:ext cx="18288000" cy="1485296"/>
          </a:xfrm>
          <a:prstGeom prst="rect">
            <a:avLst/>
          </a:prstGeom>
          <a:solidFill>
            <a:srgbClr val="1E4A9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Century Gothic Paneuropean"/>
              </a:rPr>
              <a:t>LEARN. LEAD. LEAVE A </a:t>
            </a:r>
            <a:r>
              <a:rPr lang="en-US" sz="2500">
                <a:solidFill>
                  <a:srgbClr val="FFFFFF"/>
                </a:solidFill>
                <a:latin typeface="Century Gothic Paneuropean Bold"/>
              </a:rPr>
              <a:t>LEGACY.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31B66BB-2BB4-C39F-AF6A-1F6C9B1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1" y="139021"/>
            <a:ext cx="2017219" cy="20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61D101-95B5-97B7-86AB-105A4F3A7FEE}"/>
              </a:ext>
            </a:extLst>
          </p:cNvPr>
          <p:cNvSpPr txBox="1"/>
          <p:nvPr/>
        </p:nvSpPr>
        <p:spPr>
          <a:xfrm>
            <a:off x="2133600" y="988883"/>
            <a:ext cx="1188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Family Engagement Plan 2024 - 2025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D5C88A-9479-A8E3-B67E-346371A5E06A}"/>
              </a:ext>
            </a:extLst>
          </p:cNvPr>
          <p:cNvSpPr txBox="1"/>
          <p:nvPr/>
        </p:nvSpPr>
        <p:spPr>
          <a:xfrm>
            <a:off x="2133600" y="2202240"/>
            <a:ext cx="15101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Overton High School has jointly developed with parents a written school level parent involvement improvement plan. The School Level Parent Involvement Plan has established the expectations for parent involvement.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A901A-3C51-AC42-5E23-969D643465F0}"/>
              </a:ext>
            </a:extLst>
          </p:cNvPr>
          <p:cNvSpPr txBox="1"/>
          <p:nvPr/>
        </p:nvSpPr>
        <p:spPr>
          <a:xfrm>
            <a:off x="2127738" y="4283214"/>
            <a:ext cx="1068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School Parent Compact 2024 - 2025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9B51E9-BBF8-4972-3725-1A3ADBEC4006}"/>
              </a:ext>
            </a:extLst>
          </p:cNvPr>
          <p:cNvSpPr txBox="1"/>
          <p:nvPr/>
        </p:nvSpPr>
        <p:spPr>
          <a:xfrm>
            <a:off x="2133600" y="5279291"/>
            <a:ext cx="151013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Overton High School has jointly developed with parents a school/parent compact that outlines how parents/school/staff/students will share responsibility for improving student academic achievement.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(Sent home the week of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August 26th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copies provided in the lobby for your review/signature)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8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801704"/>
            <a:ext cx="18288000" cy="1485296"/>
          </a:xfrm>
          <a:prstGeom prst="rect">
            <a:avLst/>
          </a:prstGeom>
          <a:solidFill>
            <a:srgbClr val="1E4A9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Century Gothic Paneuropean"/>
              </a:rPr>
              <a:t>LEARN. LEAD. LEAVE A </a:t>
            </a:r>
            <a:r>
              <a:rPr lang="en-US" sz="2500">
                <a:solidFill>
                  <a:srgbClr val="FFFFFF"/>
                </a:solidFill>
                <a:latin typeface="Century Gothic Paneuropean Bold"/>
              </a:rPr>
              <a:t>LEGACY.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31B66BB-2BB4-C39F-AF6A-1F6C9B1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8" y="156759"/>
            <a:ext cx="1621723" cy="166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B48DF-E88A-F7A3-02BE-ED0BAB30A2EF}"/>
              </a:ext>
            </a:extLst>
          </p:cNvPr>
          <p:cNvSpPr txBox="1"/>
          <p:nvPr/>
        </p:nvSpPr>
        <p:spPr>
          <a:xfrm>
            <a:off x="1713915" y="895098"/>
            <a:ext cx="16247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OHS Family Engagement  -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Ways for Parents to Get Involved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38BAD-6F2B-EE37-6A9E-7485876E21B2}"/>
              </a:ext>
            </a:extLst>
          </p:cNvPr>
          <p:cNvSpPr txBox="1"/>
          <p:nvPr/>
        </p:nvSpPr>
        <p:spPr>
          <a:xfrm>
            <a:off x="1549791" y="1540345"/>
            <a:ext cx="1681039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sign school Family Engagement Plan and School/Parent Compact (posted on OHS Website and sent home for parent signature week of August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26th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Attend bi-annual Parent/Teacher Conferences – September 5, 2024 &amp; February 13,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additional conferences as necessary concerning student academic achievement and behavior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respond to quarterly Progress Reports and Report Cards (Dates listed on OHS Website)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 in and view student grades weekly using PowerSchool for Parents (Contact Grade Level Counselor)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06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801704"/>
            <a:ext cx="18288000" cy="1485296"/>
          </a:xfrm>
          <a:prstGeom prst="rect">
            <a:avLst/>
          </a:prstGeom>
          <a:solidFill>
            <a:srgbClr val="1E4A90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445625"/>
            <a:ext cx="10908417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8867" y="9301335"/>
            <a:ext cx="1326457" cy="331614"/>
          </a:xfrm>
          <a:custGeom>
            <a:avLst/>
            <a:gdLst/>
            <a:ahLst/>
            <a:cxnLst/>
            <a:rect l="l" t="t" r="r" b="b"/>
            <a:pathLst>
              <a:path w="1326457" h="331614">
                <a:moveTo>
                  <a:pt x="0" y="0"/>
                </a:moveTo>
                <a:lnTo>
                  <a:pt x="1326457" y="0"/>
                </a:lnTo>
                <a:lnTo>
                  <a:pt x="1326457" y="331614"/>
                </a:lnTo>
                <a:lnTo>
                  <a:pt x="0" y="331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01938" y="9210675"/>
            <a:ext cx="5093986" cy="42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Century Gothic Paneuropean"/>
              </a:rPr>
              <a:t>LEARN. LEAD. LEAVE A </a:t>
            </a:r>
            <a:r>
              <a:rPr lang="en-US" sz="2500">
                <a:solidFill>
                  <a:srgbClr val="FFFFFF"/>
                </a:solidFill>
                <a:latin typeface="Century Gothic Paneuropean Bold"/>
              </a:rPr>
              <a:t>LEGACY.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31B66BB-2BB4-C39F-AF6A-1F6C9B1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1885743" cy="19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2B48DF-E88A-F7A3-02BE-ED0BAB30A2EF}"/>
              </a:ext>
            </a:extLst>
          </p:cNvPr>
          <p:cNvSpPr txBox="1"/>
          <p:nvPr/>
        </p:nvSpPr>
        <p:spPr>
          <a:xfrm>
            <a:off x="2072095" y="1158039"/>
            <a:ext cx="1586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OHS Family Engagement  -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Ways for Parents to Get Involved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1FEEE3-B8AA-AF52-D41C-971EEC96686A}"/>
              </a:ext>
            </a:extLst>
          </p:cNvPr>
          <p:cNvSpPr txBox="1"/>
          <p:nvPr/>
        </p:nvSpPr>
        <p:spPr>
          <a:xfrm>
            <a:off x="2700155" y="2748573"/>
            <a:ext cx="123104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review the School Improvement Plan annually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(posted on OHS Website)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the Overton High School Site Based Decision Making Counsel (SBDMC – Email Shannon Marszalek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marszaleksl@scsk12.org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 School Website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Overton High / Homepage (scsk12.org)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1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c161cd-394f-4610-a024-f4e0670349c4">
      <Terms xmlns="http://schemas.microsoft.com/office/infopath/2007/PartnerControls"/>
    </lcf76f155ced4ddcb4097134ff3c332f>
    <TaxCatchAll xmlns="c6ab6d98-971a-4023-9017-18be7b5188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3590BC366C44E81A542A984C7BB74" ma:contentTypeVersion="14" ma:contentTypeDescription="Create a new document." ma:contentTypeScope="" ma:versionID="f005a0c367511ee3e5afe9a3286d3486">
  <xsd:schema xmlns:xsd="http://www.w3.org/2001/XMLSchema" xmlns:xs="http://www.w3.org/2001/XMLSchema" xmlns:p="http://schemas.microsoft.com/office/2006/metadata/properties" xmlns:ns2="30c161cd-394f-4610-a024-f4e0670349c4" xmlns:ns3="c6ab6d98-971a-4023-9017-18be7b5188dd" targetNamespace="http://schemas.microsoft.com/office/2006/metadata/properties" ma:root="true" ma:fieldsID="0f0ef695d3f3b05376d08864805d989d" ns2:_="" ns3:_="">
    <xsd:import namespace="30c161cd-394f-4610-a024-f4e0670349c4"/>
    <xsd:import namespace="c6ab6d98-971a-4023-9017-18be7b5188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161cd-394f-4610-a024-f4e067034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86eeb93-ab87-4643-9fb0-ebc481b02d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b6d98-971a-4023-9017-18be7b5188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3d1cf0d-9c15-4779-83e9-ec590023c538}" ma:internalName="TaxCatchAll" ma:showField="CatchAllData" ma:web="c6ab6d98-971a-4023-9017-18be7b5188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DB55B8-208B-4B1D-955E-2DFF33752E0C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c6ab6d98-971a-4023-9017-18be7b5188dd"/>
    <ds:schemaRef ds:uri="30c161cd-394f-4610-a024-f4e0670349c4"/>
  </ds:schemaRefs>
</ds:datastoreItem>
</file>

<file path=customXml/itemProps2.xml><?xml version="1.0" encoding="utf-8"?>
<ds:datastoreItem xmlns:ds="http://schemas.openxmlformats.org/officeDocument/2006/customXml" ds:itemID="{9120CC36-A020-47C6-AE41-40943B494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c161cd-394f-4610-a024-f4e0670349c4"/>
    <ds:schemaRef ds:uri="c6ab6d98-971a-4023-9017-18be7b5188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7B3EC3-7B1D-4D05-B955-A334B42845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837</Words>
  <Application>Microsoft Office PowerPoint</Application>
  <PresentationFormat>Custom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Institute Presentation Template</dc:title>
  <dc:creator>REGINALD R WILLIAMS</dc:creator>
  <cp:lastModifiedBy>SHANNON L MARSZALEK</cp:lastModifiedBy>
  <cp:revision>177</cp:revision>
  <dcterms:created xsi:type="dcterms:W3CDTF">2006-08-16T00:00:00Z</dcterms:created>
  <dcterms:modified xsi:type="dcterms:W3CDTF">2024-09-04T12:56:26Z</dcterms:modified>
  <dc:identifier>DAGIDIOJzg4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0x010100CEC3590BC366C44E81A542A984C7BB74</vt:lpwstr>
  </property>
  <property fmtid="{D5CDD505-2E9C-101B-9397-08002B2CF9AE}" pid="3" name="MediaServiceImageTags">
    <vt:lpwstr/>
  </property>
</Properties>
</file>